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7104063" cy="10234613"/>
  <p:custDataLst>
    <p:tags r:id="rId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215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80" autoAdjust="0"/>
    <p:restoredTop sz="86374"/>
  </p:normalViewPr>
  <p:slideViewPr>
    <p:cSldViewPr snapToGrid="0" showGuides="1">
      <p:cViewPr varScale="1">
        <p:scale>
          <a:sx n="90" d="100"/>
          <a:sy n="90" d="100"/>
        </p:scale>
        <p:origin x="468" y="84"/>
      </p:cViewPr>
      <p:guideLst>
        <p:guide orient="horz" pos="2160"/>
        <p:guide pos="3840"/>
        <p:guide orient="horz" pos="215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  <a:t>2024/9/2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  <a:t>2024/9/2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/>
              </a:defRPr>
            </a:lvl1pPr>
          </a:lstStyle>
          <a:p>
            <a:r>
              <a:rPr lang="zh-CN" altLang="en-US" dirty="0"/>
              <a:t>单击此处添加标题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2024/9/2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ea"/>
                <a:ea typeface="+mn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2024/9/2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4400" b="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2024/9/2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49" y="469127"/>
            <a:ext cx="10307927" cy="4093347"/>
          </a:xfrm>
        </p:spPr>
        <p:txBody>
          <a:bodyPr anchor="b">
            <a:normAutofit/>
          </a:bodyPr>
          <a:lstStyle>
            <a:lvl1pPr>
              <a:defRPr sz="600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10307926" cy="647555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2024/9/2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4400" b="0" i="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9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9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9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9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9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9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9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9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2024/9/2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2024/9/2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400" b="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2024/9/2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2024/9/2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3200" b="0"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2024/9/2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2024/9/2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2024/9/2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04" y="142985"/>
            <a:ext cx="4099882" cy="737246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YjU3MmUzZDEyNGU0M2I4NGE0NzFmNTEwMzMyNjIxM2UifQ==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宋体"/>
        <a:ea typeface=""/>
        <a:cs typeface=""/>
        <a:font script="Jpan" typeface="游ゴシック Light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宋体"/>
        <a:ea typeface=""/>
        <a:cs typeface=""/>
        <a:font script="Jpan" typeface="游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宽屏</PresentationFormat>
  <Paragraphs>1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WPS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Administrator</cp:lastModifiedBy>
  <cp:revision>14</cp:revision>
  <dcterms:created xsi:type="dcterms:W3CDTF">2024-08-17T04:34:00Z</dcterms:created>
  <dcterms:modified xsi:type="dcterms:W3CDTF">2024-09-02T10:59:53Z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2052-12.1.0.17857</vt:lpwstr>
  </property>
  <property fmtid="{D5CDD505-2E9C-101B-9397-08002B2CF9AE}" pid="3" name="ICV">
    <vt:lpwstr>1F43254ACA1D22E6BB1AC066249553BD_41</vt:lpwstr>
  </property>
</Properties>
</file>