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104063" cy="10234613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86374"/>
  </p:normalViewPr>
  <p:slideViewPr>
    <p:cSldViewPr snapToGrid="0" showGuides="1">
      <p:cViewPr varScale="1">
        <p:scale>
          <a:sx n="90" d="100"/>
          <a:sy n="90" d="100"/>
        </p:scale>
        <p:origin x="468" y="84"/>
      </p:cViewPr>
      <p:guideLst>
        <p:guide orient="horz" pos="2160"/>
        <p:guide pos="3840"/>
        <p:guide orient="horz" pos="2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2024/9/2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4" y="142985"/>
            <a:ext cx="4099882" cy="737246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U3MmUzZDEyNGU0M2I4NGE0NzFmNTEwMzMyNjIxM2U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宽屏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14</cp:revision>
  <dcterms:created xsi:type="dcterms:W3CDTF">2024-08-17T04:34:00Z</dcterms:created>
  <dcterms:modified xsi:type="dcterms:W3CDTF">2024-09-02T10:59:53Z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2052-12.1.0.17857</vt:lpwstr>
  </property>
  <property fmtid="{D5CDD505-2E9C-101B-9397-08002B2CF9AE}" pid="3" name="ICV">
    <vt:lpwstr>1F43254ACA1D22E6BB1AC066249553BD_41</vt:lpwstr>
  </property>
</Properties>
</file>