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8" r:id="rId6"/>
  </p:sldIdLst>
  <p:sldSz cx="12192000" cy="6858000"/>
  <p:notesSz cx="6858000" cy="9144000"/>
  <p:defaultTextStyle>
    <a:defPPr>
      <a:defRPr lang="zh-CN"/>
    </a:defPPr>
    <a:lvl1pPr marL="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1pPr>
    <a:lvl2pPr marL="59774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2pPr>
    <a:lvl3pPr marL="1195487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3pPr>
    <a:lvl4pPr marL="179323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4pPr>
    <a:lvl5pPr marL="239097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5pPr>
    <a:lvl6pPr marL="2988716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6pPr>
    <a:lvl7pPr marL="358646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7pPr>
    <a:lvl8pPr marL="418420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8pPr>
    <a:lvl9pPr marL="4781946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1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8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23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1pPr>
            <a:lvl2pPr marL="597789" indent="0">
              <a:buNone/>
              <a:defRPr sz="2354">
                <a:solidFill>
                  <a:schemeClr val="tx1">
                    <a:tint val="75000"/>
                  </a:schemeClr>
                </a:solidFill>
              </a:defRPr>
            </a:lvl2pPr>
            <a:lvl3pPr marL="1195578" indent="0">
              <a:buNone/>
              <a:defRPr sz="2092">
                <a:solidFill>
                  <a:schemeClr val="tx1">
                    <a:tint val="75000"/>
                  </a:schemeClr>
                </a:solidFill>
              </a:defRPr>
            </a:lvl3pPr>
            <a:lvl4pPr marL="1793367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4pPr>
            <a:lvl5pPr marL="2391156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5pPr>
            <a:lvl6pPr marL="2988945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6pPr>
            <a:lvl7pPr marL="3586734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7pPr>
            <a:lvl8pPr marL="4184523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8pPr>
            <a:lvl9pPr marL="4782312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4800" cy="4525964"/>
          </a:xfrm>
        </p:spPr>
        <p:txBody>
          <a:bodyPr/>
          <a:lstStyle>
            <a:lvl1pPr>
              <a:defRPr sz="3661"/>
            </a:lvl1pPr>
            <a:lvl2pPr>
              <a:defRPr sz="3138"/>
            </a:lvl2pPr>
            <a:lvl3pPr>
              <a:defRPr sz="2615"/>
            </a:lvl3pPr>
            <a:lvl4pPr>
              <a:defRPr sz="2354"/>
            </a:lvl4pPr>
            <a:lvl5pPr>
              <a:defRPr sz="2354"/>
            </a:lvl5pPr>
            <a:lvl6pPr>
              <a:defRPr sz="2354"/>
            </a:lvl6pPr>
            <a:lvl7pPr>
              <a:defRPr sz="2354"/>
            </a:lvl7pPr>
            <a:lvl8pPr>
              <a:defRPr sz="2354"/>
            </a:lvl8pPr>
            <a:lvl9pPr>
              <a:defRPr sz="235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4"/>
          </a:xfrm>
        </p:spPr>
        <p:txBody>
          <a:bodyPr/>
          <a:lstStyle>
            <a:lvl1pPr>
              <a:defRPr sz="3661"/>
            </a:lvl1pPr>
            <a:lvl2pPr>
              <a:defRPr sz="3138"/>
            </a:lvl2pPr>
            <a:lvl3pPr>
              <a:defRPr sz="2615"/>
            </a:lvl3pPr>
            <a:lvl4pPr>
              <a:defRPr sz="2354"/>
            </a:lvl4pPr>
            <a:lvl5pPr>
              <a:defRPr sz="2354"/>
            </a:lvl5pPr>
            <a:lvl6pPr>
              <a:defRPr sz="2354"/>
            </a:lvl6pPr>
            <a:lvl7pPr>
              <a:defRPr sz="2354"/>
            </a:lvl7pPr>
            <a:lvl8pPr>
              <a:defRPr sz="2354"/>
            </a:lvl8pPr>
            <a:lvl9pPr>
              <a:defRPr sz="235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1"/>
          </a:xfrm>
        </p:spPr>
        <p:txBody>
          <a:bodyPr anchor="b"/>
          <a:lstStyle>
            <a:lvl1pPr marL="0" indent="0">
              <a:buNone/>
              <a:defRPr sz="3138" b="1"/>
            </a:lvl1pPr>
            <a:lvl2pPr marL="597789" indent="0">
              <a:buNone/>
              <a:defRPr sz="2615" b="1"/>
            </a:lvl2pPr>
            <a:lvl3pPr marL="1195578" indent="0">
              <a:buNone/>
              <a:defRPr sz="2354" b="1"/>
            </a:lvl3pPr>
            <a:lvl4pPr marL="1793367" indent="0">
              <a:buNone/>
              <a:defRPr sz="2092" b="1"/>
            </a:lvl4pPr>
            <a:lvl5pPr marL="2391156" indent="0">
              <a:buNone/>
              <a:defRPr sz="2092" b="1"/>
            </a:lvl5pPr>
            <a:lvl6pPr marL="2988945" indent="0">
              <a:buNone/>
              <a:defRPr sz="2092" b="1"/>
            </a:lvl6pPr>
            <a:lvl7pPr marL="3586734" indent="0">
              <a:buNone/>
              <a:defRPr sz="2092" b="1"/>
            </a:lvl7pPr>
            <a:lvl8pPr marL="4184523" indent="0">
              <a:buNone/>
              <a:defRPr sz="2092" b="1"/>
            </a:lvl8pPr>
            <a:lvl9pPr marL="4782312" indent="0">
              <a:buNone/>
              <a:defRPr sz="20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7" cy="3951289"/>
          </a:xfrm>
        </p:spPr>
        <p:txBody>
          <a:bodyPr/>
          <a:lstStyle>
            <a:lvl1pPr>
              <a:defRPr sz="3138"/>
            </a:lvl1pPr>
            <a:lvl2pPr>
              <a:defRPr sz="2615"/>
            </a:lvl2pPr>
            <a:lvl3pPr>
              <a:defRPr sz="2354"/>
            </a:lvl3pPr>
            <a:lvl4pPr>
              <a:defRPr sz="2092"/>
            </a:lvl4pPr>
            <a:lvl5pPr>
              <a:defRPr sz="2092"/>
            </a:lvl5pPr>
            <a:lvl6pPr>
              <a:defRPr sz="2092"/>
            </a:lvl6pPr>
            <a:lvl7pPr>
              <a:defRPr sz="2092"/>
            </a:lvl7pPr>
            <a:lvl8pPr>
              <a:defRPr sz="2092"/>
            </a:lvl8pPr>
            <a:lvl9pPr>
              <a:defRPr sz="209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5"/>
            <a:ext cx="5389033" cy="639761"/>
          </a:xfrm>
        </p:spPr>
        <p:txBody>
          <a:bodyPr anchor="b"/>
          <a:lstStyle>
            <a:lvl1pPr marL="0" indent="0">
              <a:buNone/>
              <a:defRPr sz="3138" b="1"/>
            </a:lvl1pPr>
            <a:lvl2pPr marL="597789" indent="0">
              <a:buNone/>
              <a:defRPr sz="2615" b="1"/>
            </a:lvl2pPr>
            <a:lvl3pPr marL="1195578" indent="0">
              <a:buNone/>
              <a:defRPr sz="2354" b="1"/>
            </a:lvl3pPr>
            <a:lvl4pPr marL="1793367" indent="0">
              <a:buNone/>
              <a:defRPr sz="2092" b="1"/>
            </a:lvl4pPr>
            <a:lvl5pPr marL="2391156" indent="0">
              <a:buNone/>
              <a:defRPr sz="2092" b="1"/>
            </a:lvl5pPr>
            <a:lvl6pPr marL="2988945" indent="0">
              <a:buNone/>
              <a:defRPr sz="2092" b="1"/>
            </a:lvl6pPr>
            <a:lvl7pPr marL="3586734" indent="0">
              <a:buNone/>
              <a:defRPr sz="2092" b="1"/>
            </a:lvl7pPr>
            <a:lvl8pPr marL="4184523" indent="0">
              <a:buNone/>
              <a:defRPr sz="2092" b="1"/>
            </a:lvl8pPr>
            <a:lvl9pPr marL="4782312" indent="0">
              <a:buNone/>
              <a:defRPr sz="20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4"/>
            <a:ext cx="5389033" cy="3951289"/>
          </a:xfrm>
        </p:spPr>
        <p:txBody>
          <a:bodyPr/>
          <a:lstStyle>
            <a:lvl1pPr>
              <a:defRPr sz="3138"/>
            </a:lvl1pPr>
            <a:lvl2pPr>
              <a:defRPr sz="2615"/>
            </a:lvl2pPr>
            <a:lvl3pPr>
              <a:defRPr sz="2354"/>
            </a:lvl3pPr>
            <a:lvl4pPr>
              <a:defRPr sz="2092"/>
            </a:lvl4pPr>
            <a:lvl5pPr>
              <a:defRPr sz="2092"/>
            </a:lvl5pPr>
            <a:lvl6pPr>
              <a:defRPr sz="2092"/>
            </a:lvl6pPr>
            <a:lvl7pPr>
              <a:defRPr sz="2092"/>
            </a:lvl7pPr>
            <a:lvl8pPr>
              <a:defRPr sz="2092"/>
            </a:lvl8pPr>
            <a:lvl9pPr>
              <a:defRPr sz="209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5" cy="1162050"/>
          </a:xfrm>
        </p:spPr>
        <p:txBody>
          <a:bodyPr anchor="b"/>
          <a:lstStyle>
            <a:lvl1pPr algn="l">
              <a:defRPr sz="261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4"/>
          </a:xfrm>
        </p:spPr>
        <p:txBody>
          <a:bodyPr/>
          <a:lstStyle>
            <a:lvl1pPr>
              <a:defRPr sz="4184"/>
            </a:lvl1pPr>
            <a:lvl2pPr>
              <a:defRPr sz="3661"/>
            </a:lvl2pPr>
            <a:lvl3pPr>
              <a:defRPr sz="3138"/>
            </a:lvl3pPr>
            <a:lvl4pPr>
              <a:defRPr sz="2615"/>
            </a:lvl4pPr>
            <a:lvl5pPr>
              <a:defRPr sz="2615"/>
            </a:lvl5pPr>
            <a:lvl6pPr>
              <a:defRPr sz="2615"/>
            </a:lvl6pPr>
            <a:lvl7pPr>
              <a:defRPr sz="2615"/>
            </a:lvl7pPr>
            <a:lvl8pPr>
              <a:defRPr sz="2615"/>
            </a:lvl8pPr>
            <a:lvl9pPr>
              <a:defRPr sz="26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5" cy="4691062"/>
          </a:xfrm>
        </p:spPr>
        <p:txBody>
          <a:bodyPr/>
          <a:lstStyle>
            <a:lvl1pPr marL="0" indent="0">
              <a:buNone/>
              <a:defRPr sz="1831"/>
            </a:lvl1pPr>
            <a:lvl2pPr marL="597789" indent="0">
              <a:buNone/>
              <a:defRPr sz="1569"/>
            </a:lvl2pPr>
            <a:lvl3pPr marL="1195578" indent="0">
              <a:buNone/>
              <a:defRPr sz="1308"/>
            </a:lvl3pPr>
            <a:lvl4pPr marL="1793367" indent="0">
              <a:buNone/>
              <a:defRPr sz="1177"/>
            </a:lvl4pPr>
            <a:lvl5pPr marL="2391156" indent="0">
              <a:buNone/>
              <a:defRPr sz="1177"/>
            </a:lvl5pPr>
            <a:lvl6pPr marL="2988945" indent="0">
              <a:buNone/>
              <a:defRPr sz="1177"/>
            </a:lvl6pPr>
            <a:lvl7pPr marL="3586734" indent="0">
              <a:buNone/>
              <a:defRPr sz="1177"/>
            </a:lvl7pPr>
            <a:lvl8pPr marL="4184523" indent="0">
              <a:buNone/>
              <a:defRPr sz="1177"/>
            </a:lvl8pPr>
            <a:lvl9pPr marL="4782312" indent="0">
              <a:buNone/>
              <a:defRPr sz="11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61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4"/>
            <a:ext cx="7315200" cy="4114800"/>
          </a:xfrm>
        </p:spPr>
        <p:txBody>
          <a:bodyPr/>
          <a:lstStyle>
            <a:lvl1pPr marL="0" indent="0">
              <a:buNone/>
              <a:defRPr sz="4184"/>
            </a:lvl1pPr>
            <a:lvl2pPr marL="597789" indent="0">
              <a:buNone/>
              <a:defRPr sz="3661"/>
            </a:lvl2pPr>
            <a:lvl3pPr marL="1195578" indent="0">
              <a:buNone/>
              <a:defRPr sz="3138"/>
            </a:lvl3pPr>
            <a:lvl4pPr marL="1793367" indent="0">
              <a:buNone/>
              <a:defRPr sz="2615"/>
            </a:lvl4pPr>
            <a:lvl5pPr marL="2391156" indent="0">
              <a:buNone/>
              <a:defRPr sz="2615"/>
            </a:lvl5pPr>
            <a:lvl6pPr marL="2988945" indent="0">
              <a:buNone/>
              <a:defRPr sz="2615"/>
            </a:lvl6pPr>
            <a:lvl7pPr marL="3586734" indent="0">
              <a:buNone/>
              <a:defRPr sz="2615"/>
            </a:lvl7pPr>
            <a:lvl8pPr marL="4184523" indent="0">
              <a:buNone/>
              <a:defRPr sz="2615"/>
            </a:lvl8pPr>
            <a:lvl9pPr marL="4782312" indent="0">
              <a:buNone/>
              <a:defRPr sz="261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831"/>
            </a:lvl1pPr>
            <a:lvl2pPr marL="597789" indent="0">
              <a:buNone/>
              <a:defRPr sz="1569"/>
            </a:lvl2pPr>
            <a:lvl3pPr marL="1195578" indent="0">
              <a:buNone/>
              <a:defRPr sz="1308"/>
            </a:lvl3pPr>
            <a:lvl4pPr marL="1793367" indent="0">
              <a:buNone/>
              <a:defRPr sz="1177"/>
            </a:lvl4pPr>
            <a:lvl5pPr marL="2391156" indent="0">
              <a:buNone/>
              <a:defRPr sz="1177"/>
            </a:lvl5pPr>
            <a:lvl6pPr marL="2988945" indent="0">
              <a:buNone/>
              <a:defRPr sz="1177"/>
            </a:lvl6pPr>
            <a:lvl7pPr marL="3586734" indent="0">
              <a:buNone/>
              <a:defRPr sz="1177"/>
            </a:lvl7pPr>
            <a:lvl8pPr marL="4184523" indent="0">
              <a:buNone/>
              <a:defRPr sz="1177"/>
            </a:lvl8pPr>
            <a:lvl9pPr marL="4782312" indent="0">
              <a:buNone/>
              <a:defRPr sz="11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10972801" cy="786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374077"/>
            <a:ext cx="10972801" cy="475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EF4F-3E4B-40DC-988D-DB3779465E3F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FCA3-1B92-4E7A-B1BB-CAD424B65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95578" rtl="0" eaLnBrk="1" latinLnBrk="0" hangingPunct="1">
        <a:spcBef>
          <a:spcPct val="0"/>
        </a:spcBef>
        <a:buNone/>
        <a:defRPr sz="52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342" indent="-448342" algn="l" defTabSz="1195578" rtl="0" eaLnBrk="1" latinLnBrk="0" hangingPunct="1">
        <a:spcBef>
          <a:spcPct val="20000"/>
        </a:spcBef>
        <a:buFont typeface="Arial" pitchFamily="34" charset="0"/>
        <a:buChar char="•"/>
        <a:defRPr sz="4184" kern="1200">
          <a:solidFill>
            <a:schemeClr val="tx1"/>
          </a:solidFill>
          <a:latin typeface="+mn-lt"/>
          <a:ea typeface="+mn-ea"/>
          <a:cs typeface="+mn-cs"/>
        </a:defRPr>
      </a:lvl1pPr>
      <a:lvl2pPr marL="971407" indent="-373618" algn="l" defTabSz="1195578" rtl="0" eaLnBrk="1" latinLnBrk="0" hangingPunct="1">
        <a:spcBef>
          <a:spcPct val="20000"/>
        </a:spcBef>
        <a:buFont typeface="Arial" pitchFamily="34" charset="0"/>
        <a:buChar char="–"/>
        <a:defRPr sz="3661" kern="1200">
          <a:solidFill>
            <a:schemeClr val="tx1"/>
          </a:solidFill>
          <a:latin typeface="+mn-lt"/>
          <a:ea typeface="+mn-ea"/>
          <a:cs typeface="+mn-cs"/>
        </a:defRPr>
      </a:lvl2pPr>
      <a:lvl3pPr marL="1494473" indent="-298895" algn="l" defTabSz="1195578" rtl="0" eaLnBrk="1" latinLnBrk="0" hangingPunct="1">
        <a:spcBef>
          <a:spcPct val="20000"/>
        </a:spcBef>
        <a:buFont typeface="Arial" pitchFamily="34" charset="0"/>
        <a:buChar char="•"/>
        <a:defRPr sz="3138" kern="1200">
          <a:solidFill>
            <a:schemeClr val="tx1"/>
          </a:solidFill>
          <a:latin typeface="+mn-lt"/>
          <a:ea typeface="+mn-ea"/>
          <a:cs typeface="+mn-cs"/>
        </a:defRPr>
      </a:lvl3pPr>
      <a:lvl4pPr marL="2092262" indent="-298895" algn="l" defTabSz="1195578" rtl="0" eaLnBrk="1" latinLnBrk="0" hangingPunct="1">
        <a:spcBef>
          <a:spcPct val="20000"/>
        </a:spcBef>
        <a:buFont typeface="Arial" pitchFamily="34" charset="0"/>
        <a:buChar char="–"/>
        <a:defRPr sz="2615" kern="1200">
          <a:solidFill>
            <a:schemeClr val="tx1"/>
          </a:solidFill>
          <a:latin typeface="+mn-lt"/>
          <a:ea typeface="+mn-ea"/>
          <a:cs typeface="+mn-cs"/>
        </a:defRPr>
      </a:lvl4pPr>
      <a:lvl5pPr marL="2690051" indent="-298895" algn="l" defTabSz="1195578" rtl="0" eaLnBrk="1" latinLnBrk="0" hangingPunct="1">
        <a:spcBef>
          <a:spcPct val="20000"/>
        </a:spcBef>
        <a:buFont typeface="Arial" pitchFamily="34" charset="0"/>
        <a:buChar char="»"/>
        <a:defRPr sz="2615" kern="1200">
          <a:solidFill>
            <a:schemeClr val="tx1"/>
          </a:solidFill>
          <a:latin typeface="+mn-lt"/>
          <a:ea typeface="+mn-ea"/>
          <a:cs typeface="+mn-cs"/>
        </a:defRPr>
      </a:lvl5pPr>
      <a:lvl6pPr marL="3287840" indent="-298895" algn="l" defTabSz="1195578" rtl="0" eaLnBrk="1" latinLnBrk="0" hangingPunct="1">
        <a:spcBef>
          <a:spcPct val="20000"/>
        </a:spcBef>
        <a:buFont typeface="Arial" pitchFamily="34" charset="0"/>
        <a:buChar char="•"/>
        <a:defRPr sz="2615" kern="1200">
          <a:solidFill>
            <a:schemeClr val="tx1"/>
          </a:solidFill>
          <a:latin typeface="+mn-lt"/>
          <a:ea typeface="+mn-ea"/>
          <a:cs typeface="+mn-cs"/>
        </a:defRPr>
      </a:lvl6pPr>
      <a:lvl7pPr marL="3885629" indent="-298895" algn="l" defTabSz="1195578" rtl="0" eaLnBrk="1" latinLnBrk="0" hangingPunct="1">
        <a:spcBef>
          <a:spcPct val="20000"/>
        </a:spcBef>
        <a:buFont typeface="Arial" pitchFamily="34" charset="0"/>
        <a:buChar char="•"/>
        <a:defRPr sz="2615" kern="1200">
          <a:solidFill>
            <a:schemeClr val="tx1"/>
          </a:solidFill>
          <a:latin typeface="+mn-lt"/>
          <a:ea typeface="+mn-ea"/>
          <a:cs typeface="+mn-cs"/>
        </a:defRPr>
      </a:lvl7pPr>
      <a:lvl8pPr marL="4483418" indent="-298895" algn="l" defTabSz="1195578" rtl="0" eaLnBrk="1" latinLnBrk="0" hangingPunct="1">
        <a:spcBef>
          <a:spcPct val="20000"/>
        </a:spcBef>
        <a:buFont typeface="Arial" pitchFamily="34" charset="0"/>
        <a:buChar char="•"/>
        <a:defRPr sz="2615" kern="1200">
          <a:solidFill>
            <a:schemeClr val="tx1"/>
          </a:solidFill>
          <a:latin typeface="+mn-lt"/>
          <a:ea typeface="+mn-ea"/>
          <a:cs typeface="+mn-cs"/>
        </a:defRPr>
      </a:lvl8pPr>
      <a:lvl9pPr marL="5081207" indent="-298895" algn="l" defTabSz="1195578" rtl="0" eaLnBrk="1" latinLnBrk="0" hangingPunct="1">
        <a:spcBef>
          <a:spcPct val="20000"/>
        </a:spcBef>
        <a:buFont typeface="Arial" pitchFamily="34" charset="0"/>
        <a:buChar char="•"/>
        <a:defRPr sz="2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1pPr>
      <a:lvl2pPr marL="597789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2pPr>
      <a:lvl3pPr marL="1195578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3pPr>
      <a:lvl4pPr marL="1793367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4pPr>
      <a:lvl5pPr marL="2391156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5pPr>
      <a:lvl6pPr marL="2988945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6pPr>
      <a:lvl7pPr marL="3586734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7pPr>
      <a:lvl8pPr marL="4184523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8pPr>
      <a:lvl9pPr marL="4782312" algn="l" defTabSz="1195578" rtl="0" eaLnBrk="1" latinLnBrk="0" hangingPunct="1">
        <a:defRPr sz="23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1F93-27AC-4078-9FA3-13AD1432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00F6DBF-3BF7-4635-B114-9F227921D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69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9BB14C-B19D-4D67-ADB0-5BD67F24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D754A95-BBBB-4841-82C6-48EBCBDD0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289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CD4080A-A909-4463-85CD-1D3552D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F506CB-13BF-49BC-8846-1118F356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7914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自定义</PresentationFormat>
  <Paragraphs>0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梁栋</dc:creator>
  <cp:lastModifiedBy>Windows 用户</cp:lastModifiedBy>
  <cp:revision>15</cp:revision>
  <dcterms:created xsi:type="dcterms:W3CDTF">2021-04-20T02:48:31Z</dcterms:created>
  <dcterms:modified xsi:type="dcterms:W3CDTF">2022-06-06T02:15:48Z</dcterms:modified>
</cp:coreProperties>
</file>