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6"/>
  </p:normalViewPr>
  <p:slideViewPr>
    <p:cSldViewPr snapToGrid="0" showGuides="1">
      <p:cViewPr varScale="1">
        <p:scale>
          <a:sx n="112" d="100"/>
          <a:sy n="112" d="100"/>
        </p:scale>
        <p:origin x="166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6246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5659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371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0640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9886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6127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647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1482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275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6357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48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12702A-FFA1-3041-A493-ACB49C3BD16A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92CFD2-307A-BD44-863B-8CF6113BBB6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173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文本&#10;&#10;AI 生成的内容可能不正确。">
            <a:extLst>
              <a:ext uri="{FF2B5EF4-FFF2-40B4-BE49-F238E27FC236}">
                <a16:creationId xmlns:a16="http://schemas.microsoft.com/office/drawing/2014/main" id="{80B6EDC0-FF6B-8692-DBD0-4F0D7EF46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66250" cy="77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4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0486E-9E33-A430-6C3D-E9DF2DAF9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FB8A8B5-7EB2-D160-9B17-66DDE11B0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31" y="147546"/>
            <a:ext cx="736770" cy="72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61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全屏显示(4:3)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娇娇</dc:creator>
  <cp:lastModifiedBy>娇娇</cp:lastModifiedBy>
  <cp:revision>2</cp:revision>
  <dcterms:created xsi:type="dcterms:W3CDTF">2026-08-26T09:35:05Z</dcterms:created>
  <dcterms:modified xsi:type="dcterms:W3CDTF">2026-08-27T09:42:05Z</dcterms:modified>
</cp:coreProperties>
</file>