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7"/>
    <p:restoredTop sz="94656"/>
  </p:normalViewPr>
  <p:slideViewPr>
    <p:cSldViewPr snapToGrid="0" showGuides="1">
      <p:cViewPr varScale="1">
        <p:scale>
          <a:sx n="112" d="100"/>
          <a:sy n="112" d="100"/>
        </p:scale>
        <p:origin x="600" y="1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11F745B-D09C-5185-87E8-5001EA39F0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3E6E6C20-9388-C6CA-2A26-7788562BBB3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57233E9-2980-1B48-F71D-7F71B0B0EA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DAD41-00DC-304D-A9DB-D421DD97D991}" type="datetimeFigureOut">
              <a:rPr kumimoji="1" lang="zh-CN" altLang="en-US" smtClean="0"/>
              <a:t>2026/8/27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6BA25FE-C4D3-0FB9-7E38-2A4EC718D6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0E4D1E9-E4F2-FB87-BEE5-C2AD61A63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3F7D3-9164-D94D-8D0F-1521B7A27B1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89125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0B94BC9-C300-5A2C-41B2-DA965E3235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EDCC342-98DF-C10F-C3F3-E1699BE8D1B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AB52570-96F4-1743-55E6-29E27994CB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DAD41-00DC-304D-A9DB-D421DD97D991}" type="datetimeFigureOut">
              <a:rPr kumimoji="1" lang="zh-CN" altLang="en-US" smtClean="0"/>
              <a:t>2026/8/27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9C9A114-B2AE-0C93-9BE2-CE55B60E46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67D349C4-1D38-48EA-FC8A-8509803B7A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3F7D3-9164-D94D-8D0F-1521B7A27B1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69123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8461EB-FD12-943C-5E6E-B4D4D5973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893E0852-7796-2BEF-A0F2-CF3F0E2CDE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463211D-5301-F294-8601-2099B294C3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DAD41-00DC-304D-A9DB-D421DD97D991}" type="datetimeFigureOut">
              <a:rPr kumimoji="1" lang="zh-CN" altLang="en-US" smtClean="0"/>
              <a:t>2026/8/27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480812C-E965-414E-DBB7-1FD40BB693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DE950D1-E8DB-333F-F1CC-12E3A45B28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3F7D3-9164-D94D-8D0F-1521B7A27B1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428725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34E4F0-2160-1F98-4646-98B77EFB71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8D37317-D559-B671-C16D-8D177BD5D7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229234FD-53A9-0656-1B2C-BEA2D7F529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3A0D1B7-A71F-8C2C-65A8-E548FEBC45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DAD41-00DC-304D-A9DB-D421DD97D991}" type="datetimeFigureOut">
              <a:rPr kumimoji="1" lang="zh-CN" altLang="en-US" smtClean="0"/>
              <a:t>2026/8/27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A46DC890-8066-39C0-D557-98155AFB28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39320E3-A43C-0A73-FB77-C537B1063F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3F7D3-9164-D94D-8D0F-1521B7A27B1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5588675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D7D539-1B48-F538-6949-A2190B92FC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879A511-D6DF-8F7C-4D5C-D351AAD198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8A9BA410-A2C9-804F-8223-237B466C879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1749B60-87AF-23CA-18C7-59561FAABBB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69E306E2-9DD7-41A9-22C6-201796CEF53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CB63346D-8B69-5572-8250-FD7FF986CC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DAD41-00DC-304D-A9DB-D421DD97D991}" type="datetimeFigureOut">
              <a:rPr kumimoji="1" lang="zh-CN" altLang="en-US" smtClean="0"/>
              <a:t>2026/8/27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8772C44B-6E5C-8A30-CAC7-BD8D545AA4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9FCA8C0D-65DB-0649-DE1D-366327904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3F7D3-9164-D94D-8D0F-1521B7A27B1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839609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9CF0F01-5970-4B1C-6BC6-0D42EF5A5C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6C06974D-BCA0-2B60-DF4C-BC97D0CACC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DAD41-00DC-304D-A9DB-D421DD97D991}" type="datetimeFigureOut">
              <a:rPr kumimoji="1" lang="zh-CN" altLang="en-US" smtClean="0"/>
              <a:t>2026/8/27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8A16857-294A-3147-F2F4-6B7ED3F618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174DB7BD-A1D9-651E-0467-E8C2D8E70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3F7D3-9164-D94D-8D0F-1521B7A27B1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111136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56DFFE81-D2E7-EAFF-211A-3C746489F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DAD41-00DC-304D-A9DB-D421DD97D991}" type="datetimeFigureOut">
              <a:rPr kumimoji="1" lang="zh-CN" altLang="en-US" smtClean="0"/>
              <a:t>2026/8/27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0DB14943-3F84-EC62-1A21-F25284E271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69E26CF-2748-FD51-47E2-D46E8BD8BC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3F7D3-9164-D94D-8D0F-1521B7A27B1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932680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2D23D71-B8FF-CB0C-67A3-C3D34CFAD1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C3CD573-A6A2-156A-193D-60898CA57A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21AC1D7-DF86-A5D4-4849-CF8A7C79BA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0DA17C5-F378-C990-FBFF-A94119364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DAD41-00DC-304D-A9DB-D421DD97D991}" type="datetimeFigureOut">
              <a:rPr kumimoji="1" lang="zh-CN" altLang="en-US" smtClean="0"/>
              <a:t>2026/8/27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72BC2F7-93C8-F561-DF9F-740DBCC57A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6E60D70-AB69-09AF-DD76-00602C437B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3F7D3-9164-D94D-8D0F-1521B7A27B1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2423940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8EB73AC-7A9C-B236-CFD6-72C4D9797C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36AF38AA-7787-2136-E5EC-E57379154B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D6E834F-8201-7D6C-4FBF-BD795968E7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0AC702E8-343B-6D03-2548-B6DFD84B59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DAD41-00DC-304D-A9DB-D421DD97D991}" type="datetimeFigureOut">
              <a:rPr kumimoji="1" lang="zh-CN" altLang="en-US" smtClean="0"/>
              <a:t>2026/8/27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DB2B476A-65FB-8774-0279-367C595C46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BA828A30-9D6F-B234-5B35-FA98FC418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3F7D3-9164-D94D-8D0F-1521B7A27B1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9133019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0AA2498-A67F-3790-A61E-F1B6373943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EB7E227D-4B55-CA9F-AE88-F301141B54C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44E7BFA-0D2D-EFEC-E37C-FC0E45CF13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DAD41-00DC-304D-A9DB-D421DD97D991}" type="datetimeFigureOut">
              <a:rPr kumimoji="1" lang="zh-CN" altLang="en-US" smtClean="0"/>
              <a:t>2026/8/27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021B044-F9B4-63CF-63E7-4D1F68D09D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C98044B-F5E5-225C-8F55-A6896A2A7A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3F7D3-9164-D94D-8D0F-1521B7A27B1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001824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92255C90-EDB2-E9F1-C9F1-E5EF0EBB095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C4E00B8C-7D4B-C84A-3E8E-78FEEDFEE1C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7EDE103-0FF9-2008-2CF8-9DF855443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DAD41-00DC-304D-A9DB-D421DD97D991}" type="datetimeFigureOut">
              <a:rPr kumimoji="1" lang="zh-CN" altLang="en-US" smtClean="0"/>
              <a:t>2026/8/27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4A5F019-961A-7EDF-7C6B-4923B6D1A5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5134E32-86CB-DFAB-9E6E-0F567539C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03F7D3-9164-D94D-8D0F-1521B7A27B1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87178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0868B7B5-7941-BC65-A52A-59760D0C1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FF1FAAF8-EC56-2256-C51D-35030A6BC1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3A47CDD-720F-B418-4775-BA2AB02FDA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CFDAD41-00DC-304D-A9DB-D421DD97D991}" type="datetimeFigureOut">
              <a:rPr kumimoji="1" lang="zh-CN" altLang="en-US" smtClean="0"/>
              <a:t>2026/8/27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6736B06-6261-DDBD-DD9C-39D2EA741D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11455097-1F7C-FE04-83B5-6CD15BFBDE8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03F7D3-9164-D94D-8D0F-1521B7A27B19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0351644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文本&#10;&#10;AI 生成的内容可能不正确。">
            <a:extLst>
              <a:ext uri="{FF2B5EF4-FFF2-40B4-BE49-F238E27FC236}">
                <a16:creationId xmlns:a16="http://schemas.microsoft.com/office/drawing/2014/main" id="{B069E1F1-FD84-D326-BF08-B20A18E92DF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4266154" cy="9500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744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89CCEAC-035F-4600-38E0-9ECB2DE730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D5266FE9-443D-0BF0-870F-8DE6F522B1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631" y="147546"/>
            <a:ext cx="736770" cy="726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1013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0</Words>
  <Application>Microsoft Macintosh PowerPoint</Application>
  <PresentationFormat>宽屏</PresentationFormat>
  <Paragraphs>0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6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娇娇</dc:creator>
  <cp:lastModifiedBy>娇娇</cp:lastModifiedBy>
  <cp:revision>2</cp:revision>
  <dcterms:created xsi:type="dcterms:W3CDTF">2026-08-26T09:36:33Z</dcterms:created>
  <dcterms:modified xsi:type="dcterms:W3CDTF">2026-08-27T09:41:31Z</dcterms:modified>
</cp:coreProperties>
</file>