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1800066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5" userDrawn="1">
          <p15:clr>
            <a:srgbClr val="A4A3A4"/>
          </p15:clr>
        </p15:guide>
        <p15:guide id="2" pos="56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/>
    <p:restoredTop sz="94616"/>
  </p:normalViewPr>
  <p:slideViewPr>
    <p:cSldViewPr snapToGrid="0" showGuides="1">
      <p:cViewPr varScale="1">
        <p:scale>
          <a:sx n="78" d="100"/>
          <a:sy n="78" d="100"/>
        </p:scale>
        <p:origin x="456" y="168"/>
      </p:cViewPr>
      <p:guideLst>
        <p:guide orient="horz" pos="3365"/>
        <p:guide pos="56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0083" y="1767462"/>
            <a:ext cx="13500497" cy="3759917"/>
          </a:xfrm>
        </p:spPr>
        <p:txBody>
          <a:bodyPr anchor="b"/>
          <a:lstStyle>
            <a:lvl1pPr algn="ctr">
              <a:defRPr sz="885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5672376"/>
            <a:ext cx="13500497" cy="2607442"/>
          </a:xfrm>
        </p:spPr>
        <p:txBody>
          <a:bodyPr/>
          <a:lstStyle>
            <a:lvl1pPr marL="0" indent="0" algn="ctr">
              <a:buNone/>
              <a:defRPr sz="3543"/>
            </a:lvl1pPr>
            <a:lvl2pPr marL="675010" indent="0" algn="ctr">
              <a:buNone/>
              <a:defRPr sz="2953"/>
            </a:lvl2pPr>
            <a:lvl3pPr marL="1350020" indent="0" algn="ctr">
              <a:buNone/>
              <a:defRPr sz="2658"/>
            </a:lvl3pPr>
            <a:lvl4pPr marL="2025030" indent="0" algn="ctr">
              <a:buNone/>
              <a:defRPr sz="2362"/>
            </a:lvl4pPr>
            <a:lvl5pPr marL="2700040" indent="0" algn="ctr">
              <a:buNone/>
              <a:defRPr sz="2362"/>
            </a:lvl5pPr>
            <a:lvl6pPr marL="3375050" indent="0" algn="ctr">
              <a:buNone/>
              <a:defRPr sz="2362"/>
            </a:lvl6pPr>
            <a:lvl7pPr marL="4050060" indent="0" algn="ctr">
              <a:buNone/>
              <a:defRPr sz="2362"/>
            </a:lvl7pPr>
            <a:lvl8pPr marL="4725071" indent="0" algn="ctr">
              <a:buNone/>
              <a:defRPr sz="2362"/>
            </a:lvl8pPr>
            <a:lvl9pPr marL="5400081" indent="0" algn="ctr">
              <a:buNone/>
              <a:defRPr sz="2362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9" name="图片 8" descr="图片包含 表面图&#10;&#10;AI 生成的内容可能不正确。">
            <a:extLst>
              <a:ext uri="{FF2B5EF4-FFF2-40B4-BE49-F238E27FC236}">
                <a16:creationId xmlns:a16="http://schemas.microsoft.com/office/drawing/2014/main" id="{F45933AC-2CAE-BC48-4085-4C79A09A72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80006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74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2" userDrawn="1">
          <p15:clr>
            <a:srgbClr val="FBAE40"/>
          </p15:clr>
        </p15:guide>
        <p15:guide id="2" pos="567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2507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4" y="574987"/>
            <a:ext cx="3881393" cy="91523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5" y="574987"/>
            <a:ext cx="11419171" cy="91523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660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4003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0" y="2692442"/>
            <a:ext cx="15525572" cy="4492401"/>
          </a:xfrm>
        </p:spPr>
        <p:txBody>
          <a:bodyPr anchor="b"/>
          <a:lstStyle>
            <a:lvl1pPr>
              <a:defRPr sz="885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0" y="7227343"/>
            <a:ext cx="15525572" cy="2362447"/>
          </a:xfrm>
        </p:spPr>
        <p:txBody>
          <a:bodyPr/>
          <a:lstStyle>
            <a:lvl1pPr marL="0" indent="0">
              <a:buNone/>
              <a:defRPr sz="3543">
                <a:solidFill>
                  <a:schemeClr val="tx1">
                    <a:tint val="82000"/>
                  </a:schemeClr>
                </a:solidFill>
              </a:defRPr>
            </a:lvl1pPr>
            <a:lvl2pPr marL="675010" indent="0">
              <a:buNone/>
              <a:defRPr sz="2953">
                <a:solidFill>
                  <a:schemeClr val="tx1">
                    <a:tint val="82000"/>
                  </a:schemeClr>
                </a:solidFill>
              </a:defRPr>
            </a:lvl2pPr>
            <a:lvl3pPr marL="1350020" indent="0">
              <a:buNone/>
              <a:defRPr sz="2658">
                <a:solidFill>
                  <a:schemeClr val="tx1">
                    <a:tint val="82000"/>
                  </a:schemeClr>
                </a:solidFill>
              </a:defRPr>
            </a:lvl3pPr>
            <a:lvl4pPr marL="2025030" indent="0">
              <a:buNone/>
              <a:defRPr sz="2362">
                <a:solidFill>
                  <a:schemeClr val="tx1">
                    <a:tint val="82000"/>
                  </a:schemeClr>
                </a:solidFill>
              </a:defRPr>
            </a:lvl4pPr>
            <a:lvl5pPr marL="2700040" indent="0">
              <a:buNone/>
              <a:defRPr sz="2362">
                <a:solidFill>
                  <a:schemeClr val="tx1">
                    <a:tint val="82000"/>
                  </a:schemeClr>
                </a:solidFill>
              </a:defRPr>
            </a:lvl5pPr>
            <a:lvl6pPr marL="3375050" indent="0">
              <a:buNone/>
              <a:defRPr sz="2362">
                <a:solidFill>
                  <a:schemeClr val="tx1">
                    <a:tint val="82000"/>
                  </a:schemeClr>
                </a:solidFill>
              </a:defRPr>
            </a:lvl6pPr>
            <a:lvl7pPr marL="4050060" indent="0">
              <a:buNone/>
              <a:defRPr sz="2362">
                <a:solidFill>
                  <a:schemeClr val="tx1">
                    <a:tint val="82000"/>
                  </a:schemeClr>
                </a:solidFill>
              </a:defRPr>
            </a:lvl7pPr>
            <a:lvl8pPr marL="4725071" indent="0">
              <a:buNone/>
              <a:defRPr sz="2362">
                <a:solidFill>
                  <a:schemeClr val="tx1">
                    <a:tint val="82000"/>
                  </a:schemeClr>
                </a:solidFill>
              </a:defRPr>
            </a:lvl8pPr>
            <a:lvl9pPr marL="5400081" indent="0">
              <a:buNone/>
              <a:defRPr sz="236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36230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2874937"/>
            <a:ext cx="7650282" cy="68523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2874937"/>
            <a:ext cx="7650282" cy="68523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9733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574988"/>
            <a:ext cx="15525572" cy="208745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1" y="2647443"/>
            <a:ext cx="7615123" cy="1297471"/>
          </a:xfrm>
        </p:spPr>
        <p:txBody>
          <a:bodyPr anchor="b"/>
          <a:lstStyle>
            <a:lvl1pPr marL="0" indent="0">
              <a:buNone/>
              <a:defRPr sz="3543" b="1"/>
            </a:lvl1pPr>
            <a:lvl2pPr marL="675010" indent="0">
              <a:buNone/>
              <a:defRPr sz="2953" b="1"/>
            </a:lvl2pPr>
            <a:lvl3pPr marL="1350020" indent="0">
              <a:buNone/>
              <a:defRPr sz="2658" b="1"/>
            </a:lvl3pPr>
            <a:lvl4pPr marL="2025030" indent="0">
              <a:buNone/>
              <a:defRPr sz="2362" b="1"/>
            </a:lvl4pPr>
            <a:lvl5pPr marL="2700040" indent="0">
              <a:buNone/>
              <a:defRPr sz="2362" b="1"/>
            </a:lvl5pPr>
            <a:lvl6pPr marL="3375050" indent="0">
              <a:buNone/>
              <a:defRPr sz="2362" b="1"/>
            </a:lvl6pPr>
            <a:lvl7pPr marL="4050060" indent="0">
              <a:buNone/>
              <a:defRPr sz="2362" b="1"/>
            </a:lvl7pPr>
            <a:lvl8pPr marL="4725071" indent="0">
              <a:buNone/>
              <a:defRPr sz="2362" b="1"/>
            </a:lvl8pPr>
            <a:lvl9pPr marL="5400081" indent="0">
              <a:buNone/>
              <a:defRPr sz="236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1" y="3944914"/>
            <a:ext cx="7615123" cy="580237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6" y="2647443"/>
            <a:ext cx="7652626" cy="1297471"/>
          </a:xfrm>
        </p:spPr>
        <p:txBody>
          <a:bodyPr anchor="b"/>
          <a:lstStyle>
            <a:lvl1pPr marL="0" indent="0">
              <a:buNone/>
              <a:defRPr sz="3543" b="1"/>
            </a:lvl1pPr>
            <a:lvl2pPr marL="675010" indent="0">
              <a:buNone/>
              <a:defRPr sz="2953" b="1"/>
            </a:lvl2pPr>
            <a:lvl3pPr marL="1350020" indent="0">
              <a:buNone/>
              <a:defRPr sz="2658" b="1"/>
            </a:lvl3pPr>
            <a:lvl4pPr marL="2025030" indent="0">
              <a:buNone/>
              <a:defRPr sz="2362" b="1"/>
            </a:lvl4pPr>
            <a:lvl5pPr marL="2700040" indent="0">
              <a:buNone/>
              <a:defRPr sz="2362" b="1"/>
            </a:lvl5pPr>
            <a:lvl6pPr marL="3375050" indent="0">
              <a:buNone/>
              <a:defRPr sz="2362" b="1"/>
            </a:lvl6pPr>
            <a:lvl7pPr marL="4050060" indent="0">
              <a:buNone/>
              <a:defRPr sz="2362" b="1"/>
            </a:lvl7pPr>
            <a:lvl8pPr marL="4725071" indent="0">
              <a:buNone/>
              <a:defRPr sz="2362" b="1"/>
            </a:lvl8pPr>
            <a:lvl9pPr marL="5400081" indent="0">
              <a:buNone/>
              <a:defRPr sz="236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6" y="3944914"/>
            <a:ext cx="7652626" cy="580237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451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8190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5891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1" y="719984"/>
            <a:ext cx="5805682" cy="2519945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1554966"/>
            <a:ext cx="9112836" cy="7674832"/>
          </a:xfrm>
        </p:spPr>
        <p:txBody>
          <a:bodyPr/>
          <a:lstStyle>
            <a:lvl1pPr>
              <a:defRPr sz="4724"/>
            </a:lvl1pPr>
            <a:lvl2pPr>
              <a:defRPr sz="4134"/>
            </a:lvl2pPr>
            <a:lvl3pPr>
              <a:defRPr sz="3543"/>
            </a:lvl3pPr>
            <a:lvl4pPr>
              <a:defRPr sz="2953"/>
            </a:lvl4pPr>
            <a:lvl5pPr>
              <a:defRPr sz="2953"/>
            </a:lvl5pPr>
            <a:lvl6pPr>
              <a:defRPr sz="2953"/>
            </a:lvl6pPr>
            <a:lvl7pPr>
              <a:defRPr sz="2953"/>
            </a:lvl7pPr>
            <a:lvl8pPr>
              <a:defRPr sz="2953"/>
            </a:lvl8pPr>
            <a:lvl9pPr>
              <a:defRPr sz="295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1" y="3239929"/>
            <a:ext cx="5805682" cy="6002369"/>
          </a:xfrm>
        </p:spPr>
        <p:txBody>
          <a:bodyPr/>
          <a:lstStyle>
            <a:lvl1pPr marL="0" indent="0">
              <a:buNone/>
              <a:defRPr sz="2362"/>
            </a:lvl1pPr>
            <a:lvl2pPr marL="675010" indent="0">
              <a:buNone/>
              <a:defRPr sz="2067"/>
            </a:lvl2pPr>
            <a:lvl3pPr marL="1350020" indent="0">
              <a:buNone/>
              <a:defRPr sz="1772"/>
            </a:lvl3pPr>
            <a:lvl4pPr marL="2025030" indent="0">
              <a:buNone/>
              <a:defRPr sz="1476"/>
            </a:lvl4pPr>
            <a:lvl5pPr marL="2700040" indent="0">
              <a:buNone/>
              <a:defRPr sz="1476"/>
            </a:lvl5pPr>
            <a:lvl6pPr marL="3375050" indent="0">
              <a:buNone/>
              <a:defRPr sz="1476"/>
            </a:lvl6pPr>
            <a:lvl7pPr marL="4050060" indent="0">
              <a:buNone/>
              <a:defRPr sz="1476"/>
            </a:lvl7pPr>
            <a:lvl8pPr marL="4725071" indent="0">
              <a:buNone/>
              <a:defRPr sz="1476"/>
            </a:lvl8pPr>
            <a:lvl9pPr marL="5400081" indent="0">
              <a:buNone/>
              <a:defRPr sz="147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84957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1" y="719984"/>
            <a:ext cx="5805682" cy="2519945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26" y="1554966"/>
            <a:ext cx="9112836" cy="7674832"/>
          </a:xfrm>
        </p:spPr>
        <p:txBody>
          <a:bodyPr anchor="t"/>
          <a:lstStyle>
            <a:lvl1pPr marL="0" indent="0">
              <a:buNone/>
              <a:defRPr sz="4724"/>
            </a:lvl1pPr>
            <a:lvl2pPr marL="675010" indent="0">
              <a:buNone/>
              <a:defRPr sz="4134"/>
            </a:lvl2pPr>
            <a:lvl3pPr marL="1350020" indent="0">
              <a:buNone/>
              <a:defRPr sz="3543"/>
            </a:lvl3pPr>
            <a:lvl4pPr marL="2025030" indent="0">
              <a:buNone/>
              <a:defRPr sz="2953"/>
            </a:lvl4pPr>
            <a:lvl5pPr marL="2700040" indent="0">
              <a:buNone/>
              <a:defRPr sz="2953"/>
            </a:lvl5pPr>
            <a:lvl6pPr marL="3375050" indent="0">
              <a:buNone/>
              <a:defRPr sz="2953"/>
            </a:lvl6pPr>
            <a:lvl7pPr marL="4050060" indent="0">
              <a:buNone/>
              <a:defRPr sz="2953"/>
            </a:lvl7pPr>
            <a:lvl8pPr marL="4725071" indent="0">
              <a:buNone/>
              <a:defRPr sz="2953"/>
            </a:lvl8pPr>
            <a:lvl9pPr marL="5400081" indent="0">
              <a:buNone/>
              <a:defRPr sz="2953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1" y="3239929"/>
            <a:ext cx="5805682" cy="6002369"/>
          </a:xfrm>
        </p:spPr>
        <p:txBody>
          <a:bodyPr/>
          <a:lstStyle>
            <a:lvl1pPr marL="0" indent="0">
              <a:buNone/>
              <a:defRPr sz="2362"/>
            </a:lvl1pPr>
            <a:lvl2pPr marL="675010" indent="0">
              <a:buNone/>
              <a:defRPr sz="2067"/>
            </a:lvl2pPr>
            <a:lvl3pPr marL="1350020" indent="0">
              <a:buNone/>
              <a:defRPr sz="1772"/>
            </a:lvl3pPr>
            <a:lvl4pPr marL="2025030" indent="0">
              <a:buNone/>
              <a:defRPr sz="1476"/>
            </a:lvl4pPr>
            <a:lvl5pPr marL="2700040" indent="0">
              <a:buNone/>
              <a:defRPr sz="1476"/>
            </a:lvl5pPr>
            <a:lvl6pPr marL="3375050" indent="0">
              <a:buNone/>
              <a:defRPr sz="1476"/>
            </a:lvl6pPr>
            <a:lvl7pPr marL="4050060" indent="0">
              <a:buNone/>
              <a:defRPr sz="1476"/>
            </a:lvl7pPr>
            <a:lvl8pPr marL="4725071" indent="0">
              <a:buNone/>
              <a:defRPr sz="1476"/>
            </a:lvl8pPr>
            <a:lvl9pPr marL="5400081" indent="0">
              <a:buNone/>
              <a:defRPr sz="147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2584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574988"/>
            <a:ext cx="15525572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2874937"/>
            <a:ext cx="15525572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10009781"/>
            <a:ext cx="4050149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10009781"/>
            <a:ext cx="6075224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7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10009781"/>
            <a:ext cx="4050149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4758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50020" rtl="0" eaLnBrk="1" latinLnBrk="0" hangingPunct="1">
        <a:lnSpc>
          <a:spcPct val="90000"/>
        </a:lnSpc>
        <a:spcBef>
          <a:spcPct val="0"/>
        </a:spcBef>
        <a:buNone/>
        <a:defRPr sz="64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505" indent="-337505" algn="l" defTabSz="1350020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4134" kern="1200">
          <a:solidFill>
            <a:schemeClr val="tx1"/>
          </a:solidFill>
          <a:latin typeface="+mn-lt"/>
          <a:ea typeface="+mn-ea"/>
          <a:cs typeface="+mn-cs"/>
        </a:defRPr>
      </a:lvl1pPr>
      <a:lvl2pPr marL="101251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68752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3pPr>
      <a:lvl4pPr marL="236253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4pPr>
      <a:lvl5pPr marL="303754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5pPr>
      <a:lvl6pPr marL="371255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6pPr>
      <a:lvl7pPr marL="4387566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7pPr>
      <a:lvl8pPr marL="5062576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8pPr>
      <a:lvl9pPr marL="5737586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1pPr>
      <a:lvl2pPr marL="67501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2pPr>
      <a:lvl3pPr marL="135002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3pPr>
      <a:lvl4pPr marL="202503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4pPr>
      <a:lvl5pPr marL="270004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5pPr>
      <a:lvl6pPr marL="337505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6pPr>
      <a:lvl7pPr marL="405006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7pPr>
      <a:lvl8pPr marL="4725071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8pPr>
      <a:lvl9pPr marL="5400081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417A74F-ACE3-BF92-5ED9-6BA33A1C8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83" y="274349"/>
            <a:ext cx="1288317" cy="12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13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3F294-57D0-26F6-DC28-5F2349017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5652AF0-4A64-DEF0-2322-A2794228D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44" y="348910"/>
            <a:ext cx="5926613" cy="95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29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主题​​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Macintosh PowerPoint</Application>
  <PresentationFormat>自定义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娇娇</dc:creator>
  <cp:lastModifiedBy>娇娇</cp:lastModifiedBy>
  <cp:revision>3</cp:revision>
  <dcterms:created xsi:type="dcterms:W3CDTF">2025-08-20T05:54:38Z</dcterms:created>
  <dcterms:modified xsi:type="dcterms:W3CDTF">2025-08-20T07:19:03Z</dcterms:modified>
</cp:coreProperties>
</file>