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16"/>
  </p:normalViewPr>
  <p:slideViewPr>
    <p:cSldViewPr snapToGrid="0" showGuides="1">
      <p:cViewPr varScale="1">
        <p:scale>
          <a:sx n="121" d="100"/>
          <a:sy n="121" d="100"/>
        </p:scale>
        <p:origin x="176" y="200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3" name="图片 2" descr="图片包含 表面图&#10;&#10;AI 生成的内容可能不正确。">
            <a:extLst>
              <a:ext uri="{FF2B5EF4-FFF2-40B4-BE49-F238E27FC236}">
                <a16:creationId xmlns:a16="http://schemas.microsoft.com/office/drawing/2014/main" id="{64AE8B00-5CD6-3F18-7EE6-F527EA37CD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7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41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481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332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638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4649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8028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0121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635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998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76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092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187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417A74F-ACE3-BF92-5ED9-6BA33A1C8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87" y="295322"/>
            <a:ext cx="513073" cy="50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13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3F294-57D0-26F6-DC28-5F2349017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63CC734-249B-9C88-E6DC-A4F02905C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31" y="261445"/>
            <a:ext cx="33020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29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主题​​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Macintosh PowerPoint</Application>
  <PresentationFormat>全屏显示(4:3)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娇娇</dc:creator>
  <cp:lastModifiedBy>娇娇</cp:lastModifiedBy>
  <cp:revision>3</cp:revision>
  <dcterms:created xsi:type="dcterms:W3CDTF">2025-08-20T05:54:38Z</dcterms:created>
  <dcterms:modified xsi:type="dcterms:W3CDTF">2025-08-20T07:20:16Z</dcterms:modified>
</cp:coreProperties>
</file>