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21602700" cy="32404050"/>
  <p:notesSz cx="6858000" cy="9144000"/>
  <p:defaultTextStyle>
    <a:defPPr>
      <a:defRPr lang="zh-CN"/>
    </a:defPPr>
    <a:lvl1pPr marL="0" algn="l" defTabSz="3086100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1pPr>
    <a:lvl2pPr marL="1543050" algn="l" defTabSz="3086100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2pPr>
    <a:lvl3pPr marL="3086100" algn="l" defTabSz="3086100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3pPr>
    <a:lvl4pPr marL="4629150" algn="l" defTabSz="3086100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4pPr>
    <a:lvl5pPr marL="6172200" algn="l" defTabSz="3086100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5pPr>
    <a:lvl6pPr marL="7715250" algn="l" defTabSz="3086100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6pPr>
    <a:lvl7pPr marL="9258300" algn="l" defTabSz="3086100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7pPr>
    <a:lvl8pPr marL="10801350" algn="l" defTabSz="3086100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8pPr>
    <a:lvl9pPr marL="12344400" algn="l" defTabSz="3086100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06" userDrawn="1">
          <p15:clr>
            <a:srgbClr val="A4A3A4"/>
          </p15:clr>
        </p15:guide>
        <p15:guide id="2" pos="68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2"/>
    <p:restoredTop sz="94651"/>
  </p:normalViewPr>
  <p:slideViewPr>
    <p:cSldViewPr>
      <p:cViewPr varScale="1">
        <p:scale>
          <a:sx n="23" d="100"/>
          <a:sy n="23" d="100"/>
        </p:scale>
        <p:origin x="2224" y="280"/>
      </p:cViewPr>
      <p:guideLst>
        <p:guide orient="horz" pos="10206"/>
        <p:guide pos="680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20203" y="10066261"/>
            <a:ext cx="18362295" cy="694586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240405" y="18362295"/>
            <a:ext cx="15121890" cy="828103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086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291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172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7152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258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80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34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CF900-2C62-4E04-AAE7-140967BBC331}" type="datetimeFigureOut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ACAC4-1A12-4433-90CC-D2B9484EF10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CF900-2C62-4E04-AAE7-140967BBC331}" type="datetimeFigureOut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ACAC4-1A12-4433-90CC-D2B9484EF10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06464" y="20822605"/>
            <a:ext cx="18362295" cy="6435804"/>
          </a:xfrm>
        </p:spPr>
        <p:txBody>
          <a:bodyPr anchor="t"/>
          <a:lstStyle>
            <a:lvl1pPr algn="l">
              <a:defRPr sz="135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706464" y="13734221"/>
            <a:ext cx="18362295" cy="7088384"/>
          </a:xfrm>
        </p:spPr>
        <p:txBody>
          <a:bodyPr anchor="b"/>
          <a:lstStyle>
            <a:lvl1pPr marL="0" indent="0">
              <a:buNone/>
              <a:defRPr sz="6800">
                <a:solidFill>
                  <a:schemeClr val="tx1">
                    <a:tint val="75000"/>
                  </a:schemeClr>
                </a:solidFill>
              </a:defRPr>
            </a:lvl1pPr>
            <a:lvl2pPr marL="1543050" indent="0">
              <a:buNone/>
              <a:defRPr sz="6100">
                <a:solidFill>
                  <a:schemeClr val="tx1">
                    <a:tint val="75000"/>
                  </a:schemeClr>
                </a:solidFill>
              </a:defRPr>
            </a:lvl2pPr>
            <a:lvl3pPr marL="3086100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3pPr>
            <a:lvl4pPr marL="4629150" indent="0">
              <a:buNone/>
              <a:defRPr sz="4700">
                <a:solidFill>
                  <a:schemeClr val="tx1">
                    <a:tint val="75000"/>
                  </a:schemeClr>
                </a:solidFill>
              </a:defRPr>
            </a:lvl4pPr>
            <a:lvl5pPr marL="6172200" indent="0">
              <a:buNone/>
              <a:defRPr sz="4700">
                <a:solidFill>
                  <a:schemeClr val="tx1">
                    <a:tint val="75000"/>
                  </a:schemeClr>
                </a:solidFill>
              </a:defRPr>
            </a:lvl5pPr>
            <a:lvl6pPr marL="7715250" indent="0">
              <a:buNone/>
              <a:defRPr sz="4700">
                <a:solidFill>
                  <a:schemeClr val="tx1">
                    <a:tint val="75000"/>
                  </a:schemeClr>
                </a:solidFill>
              </a:defRPr>
            </a:lvl6pPr>
            <a:lvl7pPr marL="9258300" indent="0">
              <a:buNone/>
              <a:defRPr sz="4700">
                <a:solidFill>
                  <a:schemeClr val="tx1">
                    <a:tint val="75000"/>
                  </a:schemeClr>
                </a:solidFill>
              </a:defRPr>
            </a:lvl7pPr>
            <a:lvl8pPr marL="10801350" indent="0">
              <a:buNone/>
              <a:defRPr sz="4700">
                <a:solidFill>
                  <a:schemeClr val="tx1">
                    <a:tint val="75000"/>
                  </a:schemeClr>
                </a:solidFill>
              </a:defRPr>
            </a:lvl8pPr>
            <a:lvl9pPr marL="12344400" indent="0">
              <a:buNone/>
              <a:defRPr sz="4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CF900-2C62-4E04-AAE7-140967BBC331}" type="datetimeFigureOut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ACAC4-1A12-4433-90CC-D2B9484EF10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50319" y="35726968"/>
            <a:ext cx="22787848" cy="101045127"/>
          </a:xfrm>
        </p:spPr>
        <p:txBody>
          <a:bodyPr/>
          <a:lstStyle>
            <a:lvl1pPr>
              <a:defRPr sz="9500"/>
            </a:lvl1pPr>
            <a:lvl2pPr>
              <a:defRPr sz="8100"/>
            </a:lvl2pPr>
            <a:lvl3pPr>
              <a:defRPr sz="6800"/>
            </a:lvl3pPr>
            <a:lvl4pPr>
              <a:defRPr sz="6100"/>
            </a:lvl4pPr>
            <a:lvl5pPr>
              <a:defRPr sz="6100"/>
            </a:lvl5pPr>
            <a:lvl6pPr>
              <a:defRPr sz="6100"/>
            </a:lvl6pPr>
            <a:lvl7pPr>
              <a:defRPr sz="6100"/>
            </a:lvl7pPr>
            <a:lvl8pPr>
              <a:defRPr sz="6100"/>
            </a:lvl8pPr>
            <a:lvl9pPr>
              <a:defRPr sz="61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5698212" y="35726968"/>
            <a:ext cx="22787848" cy="101045127"/>
          </a:xfrm>
        </p:spPr>
        <p:txBody>
          <a:bodyPr/>
          <a:lstStyle>
            <a:lvl1pPr>
              <a:defRPr sz="9500"/>
            </a:lvl1pPr>
            <a:lvl2pPr>
              <a:defRPr sz="8100"/>
            </a:lvl2pPr>
            <a:lvl3pPr>
              <a:defRPr sz="6800"/>
            </a:lvl3pPr>
            <a:lvl4pPr>
              <a:defRPr sz="6100"/>
            </a:lvl4pPr>
            <a:lvl5pPr>
              <a:defRPr sz="6100"/>
            </a:lvl5pPr>
            <a:lvl6pPr>
              <a:defRPr sz="6100"/>
            </a:lvl6pPr>
            <a:lvl7pPr>
              <a:defRPr sz="6100"/>
            </a:lvl7pPr>
            <a:lvl8pPr>
              <a:defRPr sz="6100"/>
            </a:lvl8pPr>
            <a:lvl9pPr>
              <a:defRPr sz="61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CF900-2C62-4E04-AAE7-140967BBC331}" type="datetimeFigureOut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ACAC4-1A12-4433-90CC-D2B9484EF10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80135" y="1297665"/>
            <a:ext cx="19442430" cy="5400675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080135" y="7253409"/>
            <a:ext cx="9544944" cy="3022875"/>
          </a:xfrm>
        </p:spPr>
        <p:txBody>
          <a:bodyPr anchor="b"/>
          <a:lstStyle>
            <a:lvl1pPr marL="0" indent="0">
              <a:buNone/>
              <a:defRPr sz="8100" b="1"/>
            </a:lvl1pPr>
            <a:lvl2pPr marL="1543050" indent="0">
              <a:buNone/>
              <a:defRPr sz="6800" b="1"/>
            </a:lvl2pPr>
            <a:lvl3pPr marL="3086100" indent="0">
              <a:buNone/>
              <a:defRPr sz="6100" b="1"/>
            </a:lvl3pPr>
            <a:lvl4pPr marL="4629150" indent="0">
              <a:buNone/>
              <a:defRPr sz="5400" b="1"/>
            </a:lvl4pPr>
            <a:lvl5pPr marL="6172200" indent="0">
              <a:buNone/>
              <a:defRPr sz="5400" b="1"/>
            </a:lvl5pPr>
            <a:lvl6pPr marL="7715250" indent="0">
              <a:buNone/>
              <a:defRPr sz="5400" b="1"/>
            </a:lvl6pPr>
            <a:lvl7pPr marL="9258300" indent="0">
              <a:buNone/>
              <a:defRPr sz="5400" b="1"/>
            </a:lvl7pPr>
            <a:lvl8pPr marL="10801350" indent="0">
              <a:buNone/>
              <a:defRPr sz="5400" b="1"/>
            </a:lvl8pPr>
            <a:lvl9pPr marL="12344400" indent="0">
              <a:buNone/>
              <a:defRPr sz="54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080135" y="10276284"/>
            <a:ext cx="9544944" cy="18669836"/>
          </a:xfrm>
        </p:spPr>
        <p:txBody>
          <a:bodyPr/>
          <a:lstStyle>
            <a:lvl1pPr>
              <a:defRPr sz="8100"/>
            </a:lvl1pPr>
            <a:lvl2pPr>
              <a:defRPr sz="6800"/>
            </a:lvl2pPr>
            <a:lvl3pPr>
              <a:defRPr sz="6100"/>
            </a:lvl3pPr>
            <a:lvl4pPr>
              <a:defRPr sz="5400"/>
            </a:lvl4pPr>
            <a:lvl5pPr>
              <a:defRPr sz="5400"/>
            </a:lvl5pPr>
            <a:lvl6pPr>
              <a:defRPr sz="5400"/>
            </a:lvl6pPr>
            <a:lvl7pPr>
              <a:defRPr sz="5400"/>
            </a:lvl7pPr>
            <a:lvl8pPr>
              <a:defRPr sz="5400"/>
            </a:lvl8pPr>
            <a:lvl9pPr>
              <a:defRPr sz="5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0973873" y="7253409"/>
            <a:ext cx="9548693" cy="3022875"/>
          </a:xfrm>
        </p:spPr>
        <p:txBody>
          <a:bodyPr anchor="b"/>
          <a:lstStyle>
            <a:lvl1pPr marL="0" indent="0">
              <a:buNone/>
              <a:defRPr sz="8100" b="1"/>
            </a:lvl1pPr>
            <a:lvl2pPr marL="1543050" indent="0">
              <a:buNone/>
              <a:defRPr sz="6800" b="1"/>
            </a:lvl2pPr>
            <a:lvl3pPr marL="3086100" indent="0">
              <a:buNone/>
              <a:defRPr sz="6100" b="1"/>
            </a:lvl3pPr>
            <a:lvl4pPr marL="4629150" indent="0">
              <a:buNone/>
              <a:defRPr sz="5400" b="1"/>
            </a:lvl4pPr>
            <a:lvl5pPr marL="6172200" indent="0">
              <a:buNone/>
              <a:defRPr sz="5400" b="1"/>
            </a:lvl5pPr>
            <a:lvl6pPr marL="7715250" indent="0">
              <a:buNone/>
              <a:defRPr sz="5400" b="1"/>
            </a:lvl6pPr>
            <a:lvl7pPr marL="9258300" indent="0">
              <a:buNone/>
              <a:defRPr sz="5400" b="1"/>
            </a:lvl7pPr>
            <a:lvl8pPr marL="10801350" indent="0">
              <a:buNone/>
              <a:defRPr sz="5400" b="1"/>
            </a:lvl8pPr>
            <a:lvl9pPr marL="12344400" indent="0">
              <a:buNone/>
              <a:defRPr sz="54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0973873" y="10276284"/>
            <a:ext cx="9548693" cy="18669836"/>
          </a:xfrm>
        </p:spPr>
        <p:txBody>
          <a:bodyPr/>
          <a:lstStyle>
            <a:lvl1pPr>
              <a:defRPr sz="8100"/>
            </a:lvl1pPr>
            <a:lvl2pPr>
              <a:defRPr sz="6800"/>
            </a:lvl2pPr>
            <a:lvl3pPr>
              <a:defRPr sz="6100"/>
            </a:lvl3pPr>
            <a:lvl4pPr>
              <a:defRPr sz="5400"/>
            </a:lvl4pPr>
            <a:lvl5pPr>
              <a:defRPr sz="5400"/>
            </a:lvl5pPr>
            <a:lvl6pPr>
              <a:defRPr sz="5400"/>
            </a:lvl6pPr>
            <a:lvl7pPr>
              <a:defRPr sz="5400"/>
            </a:lvl7pPr>
            <a:lvl8pPr>
              <a:defRPr sz="5400"/>
            </a:lvl8pPr>
            <a:lvl9pPr>
              <a:defRPr sz="5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CF900-2C62-4E04-AAE7-140967BBC331}" type="datetimeFigureOut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ACAC4-1A12-4433-90CC-D2B9484EF10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CF900-2C62-4E04-AAE7-140967BBC331}" type="datetimeFigureOut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ACAC4-1A12-4433-90CC-D2B9484EF10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CF900-2C62-4E04-AAE7-140967BBC331}" type="datetimeFigureOut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ACAC4-1A12-4433-90CC-D2B9484EF10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80136" y="1290161"/>
            <a:ext cx="7107139" cy="5490686"/>
          </a:xfrm>
        </p:spPr>
        <p:txBody>
          <a:bodyPr anchor="b"/>
          <a:lstStyle>
            <a:lvl1pPr algn="l">
              <a:defRPr sz="68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446056" y="1290164"/>
            <a:ext cx="12076509" cy="27655959"/>
          </a:xfrm>
        </p:spPr>
        <p:txBody>
          <a:bodyPr/>
          <a:lstStyle>
            <a:lvl1pPr>
              <a:defRPr sz="10800"/>
            </a:lvl1pPr>
            <a:lvl2pPr>
              <a:defRPr sz="9500"/>
            </a:lvl2pPr>
            <a:lvl3pPr>
              <a:defRPr sz="8100"/>
            </a:lvl3pPr>
            <a:lvl4pPr>
              <a:defRPr sz="6800"/>
            </a:lvl4pPr>
            <a:lvl5pPr>
              <a:defRPr sz="6800"/>
            </a:lvl5pPr>
            <a:lvl6pPr>
              <a:defRPr sz="6800"/>
            </a:lvl6pPr>
            <a:lvl7pPr>
              <a:defRPr sz="6800"/>
            </a:lvl7pPr>
            <a:lvl8pPr>
              <a:defRPr sz="6800"/>
            </a:lvl8pPr>
            <a:lvl9pPr>
              <a:defRPr sz="6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080136" y="6780850"/>
            <a:ext cx="7107139" cy="22165273"/>
          </a:xfrm>
        </p:spPr>
        <p:txBody>
          <a:bodyPr/>
          <a:lstStyle>
            <a:lvl1pPr marL="0" indent="0">
              <a:buNone/>
              <a:defRPr sz="4700"/>
            </a:lvl1pPr>
            <a:lvl2pPr marL="1543050" indent="0">
              <a:buNone/>
              <a:defRPr sz="4100"/>
            </a:lvl2pPr>
            <a:lvl3pPr marL="3086100" indent="0">
              <a:buNone/>
              <a:defRPr sz="3400"/>
            </a:lvl3pPr>
            <a:lvl4pPr marL="4629150" indent="0">
              <a:buNone/>
              <a:defRPr sz="3000"/>
            </a:lvl4pPr>
            <a:lvl5pPr marL="6172200" indent="0">
              <a:buNone/>
              <a:defRPr sz="3000"/>
            </a:lvl5pPr>
            <a:lvl6pPr marL="7715250" indent="0">
              <a:buNone/>
              <a:defRPr sz="3000"/>
            </a:lvl6pPr>
            <a:lvl7pPr marL="9258300" indent="0">
              <a:buNone/>
              <a:defRPr sz="3000"/>
            </a:lvl7pPr>
            <a:lvl8pPr marL="10801350" indent="0">
              <a:buNone/>
              <a:defRPr sz="3000"/>
            </a:lvl8pPr>
            <a:lvl9pPr marL="12344400" indent="0">
              <a:buNone/>
              <a:defRPr sz="3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CF900-2C62-4E04-AAE7-140967BBC331}" type="datetimeFigureOut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ACAC4-1A12-4433-90CC-D2B9484EF10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34280" y="22682835"/>
            <a:ext cx="12961620" cy="2677837"/>
          </a:xfrm>
        </p:spPr>
        <p:txBody>
          <a:bodyPr anchor="b"/>
          <a:lstStyle>
            <a:lvl1pPr algn="l">
              <a:defRPr sz="68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234280" y="2895362"/>
            <a:ext cx="12961620" cy="19442430"/>
          </a:xfrm>
        </p:spPr>
        <p:txBody>
          <a:bodyPr/>
          <a:lstStyle>
            <a:lvl1pPr marL="0" indent="0">
              <a:buNone/>
              <a:defRPr sz="10800"/>
            </a:lvl1pPr>
            <a:lvl2pPr marL="1543050" indent="0">
              <a:buNone/>
              <a:defRPr sz="9500"/>
            </a:lvl2pPr>
            <a:lvl3pPr marL="3086100" indent="0">
              <a:buNone/>
              <a:defRPr sz="8100"/>
            </a:lvl3pPr>
            <a:lvl4pPr marL="4629150" indent="0">
              <a:buNone/>
              <a:defRPr sz="6800"/>
            </a:lvl4pPr>
            <a:lvl5pPr marL="6172200" indent="0">
              <a:buNone/>
              <a:defRPr sz="6800"/>
            </a:lvl5pPr>
            <a:lvl6pPr marL="7715250" indent="0">
              <a:buNone/>
              <a:defRPr sz="6800"/>
            </a:lvl6pPr>
            <a:lvl7pPr marL="9258300" indent="0">
              <a:buNone/>
              <a:defRPr sz="6800"/>
            </a:lvl7pPr>
            <a:lvl8pPr marL="10801350" indent="0">
              <a:buNone/>
              <a:defRPr sz="6800"/>
            </a:lvl8pPr>
            <a:lvl9pPr marL="12344400" indent="0">
              <a:buNone/>
              <a:defRPr sz="68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234280" y="25360672"/>
            <a:ext cx="12961620" cy="3802973"/>
          </a:xfrm>
        </p:spPr>
        <p:txBody>
          <a:bodyPr/>
          <a:lstStyle>
            <a:lvl1pPr marL="0" indent="0">
              <a:buNone/>
              <a:defRPr sz="4700"/>
            </a:lvl1pPr>
            <a:lvl2pPr marL="1543050" indent="0">
              <a:buNone/>
              <a:defRPr sz="4100"/>
            </a:lvl2pPr>
            <a:lvl3pPr marL="3086100" indent="0">
              <a:buNone/>
              <a:defRPr sz="3400"/>
            </a:lvl3pPr>
            <a:lvl4pPr marL="4629150" indent="0">
              <a:buNone/>
              <a:defRPr sz="3000"/>
            </a:lvl4pPr>
            <a:lvl5pPr marL="6172200" indent="0">
              <a:buNone/>
              <a:defRPr sz="3000"/>
            </a:lvl5pPr>
            <a:lvl6pPr marL="7715250" indent="0">
              <a:buNone/>
              <a:defRPr sz="3000"/>
            </a:lvl6pPr>
            <a:lvl7pPr marL="9258300" indent="0">
              <a:buNone/>
              <a:defRPr sz="3000"/>
            </a:lvl7pPr>
            <a:lvl8pPr marL="10801350" indent="0">
              <a:buNone/>
              <a:defRPr sz="3000"/>
            </a:lvl8pPr>
            <a:lvl9pPr marL="12344400" indent="0">
              <a:buNone/>
              <a:defRPr sz="3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CF900-2C62-4E04-AAE7-140967BBC331}" type="datetimeFigureOut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ACAC4-1A12-4433-90CC-D2B9484EF10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CF900-2C62-4E04-AAE7-140967BBC331}" type="datetimeFigureOut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ACAC4-1A12-4433-90CC-D2B9484EF10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002126" y="6128271"/>
            <a:ext cx="11483935" cy="130643826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50320" y="6128271"/>
            <a:ext cx="34091761" cy="130643826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CF900-2C62-4E04-AAE7-140967BBC331}" type="datetimeFigureOut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ACAC4-1A12-4433-90CC-D2B9484EF10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1080135" y="1297665"/>
            <a:ext cx="19442430" cy="5400675"/>
          </a:xfrm>
          <a:prstGeom prst="rect">
            <a:avLst/>
          </a:prstGeom>
        </p:spPr>
        <p:txBody>
          <a:bodyPr vert="horz" lIns="308610" tIns="154305" rIns="308610" bIns="154305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080135" y="7560947"/>
            <a:ext cx="19442430" cy="21385175"/>
          </a:xfrm>
          <a:prstGeom prst="rect">
            <a:avLst/>
          </a:prstGeom>
        </p:spPr>
        <p:txBody>
          <a:bodyPr vert="horz" lIns="308610" tIns="154305" rIns="308610" bIns="154305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1080135" y="30033756"/>
            <a:ext cx="5040630" cy="1725216"/>
          </a:xfrm>
          <a:prstGeom prst="rect">
            <a:avLst/>
          </a:prstGeom>
        </p:spPr>
        <p:txBody>
          <a:bodyPr vert="horz" lIns="308610" tIns="154305" rIns="308610" bIns="154305" rtlCol="0" anchor="ctr"/>
          <a:lstStyle>
            <a:lvl1pPr algn="l">
              <a:defRPr sz="4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4CF900-2C62-4E04-AAE7-140967BBC331}" type="datetimeFigureOut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7380923" y="30033756"/>
            <a:ext cx="6840855" cy="1725216"/>
          </a:xfrm>
          <a:prstGeom prst="rect">
            <a:avLst/>
          </a:prstGeom>
        </p:spPr>
        <p:txBody>
          <a:bodyPr vert="horz" lIns="308610" tIns="154305" rIns="308610" bIns="154305" rtlCol="0" anchor="ctr"/>
          <a:lstStyle>
            <a:lvl1pPr algn="ctr">
              <a:defRPr sz="4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5481935" y="30033756"/>
            <a:ext cx="5040630" cy="1725216"/>
          </a:xfrm>
          <a:prstGeom prst="rect">
            <a:avLst/>
          </a:prstGeom>
        </p:spPr>
        <p:txBody>
          <a:bodyPr vert="horz" lIns="308610" tIns="154305" rIns="308610" bIns="154305" rtlCol="0" anchor="ctr"/>
          <a:lstStyle>
            <a:lvl1pPr algn="r">
              <a:defRPr sz="4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4ACAC4-1A12-4433-90CC-D2B9484EF10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086100" rtl="0" eaLnBrk="1" latinLnBrk="0" hangingPunct="1">
        <a:spcBef>
          <a:spcPct val="0"/>
        </a:spcBef>
        <a:buNone/>
        <a:defRPr sz="14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57605" indent="-1157605" algn="l" defTabSz="3086100" rtl="0" eaLnBrk="1" latinLnBrk="0" hangingPunct="1">
        <a:spcBef>
          <a:spcPct val="20000"/>
        </a:spcBef>
        <a:buFont typeface="Arial" panose="020B0704020202020204" pitchFamily="34" charset="0"/>
        <a:buChar char="•"/>
        <a:defRPr sz="10800" kern="1200">
          <a:solidFill>
            <a:schemeClr val="tx1"/>
          </a:solidFill>
          <a:latin typeface="+mn-lt"/>
          <a:ea typeface="+mn-ea"/>
          <a:cs typeface="+mn-cs"/>
        </a:defRPr>
      </a:lvl1pPr>
      <a:lvl2pPr marL="2507615" indent="-964565" algn="l" defTabSz="3086100" rtl="0" eaLnBrk="1" latinLnBrk="0" hangingPunct="1">
        <a:spcBef>
          <a:spcPct val="20000"/>
        </a:spcBef>
        <a:buFont typeface="Arial" panose="020B0704020202020204" pitchFamily="34" charset="0"/>
        <a:buChar char="–"/>
        <a:defRPr sz="9500" kern="1200">
          <a:solidFill>
            <a:schemeClr val="tx1"/>
          </a:solidFill>
          <a:latin typeface="+mn-lt"/>
          <a:ea typeface="+mn-ea"/>
          <a:cs typeface="+mn-cs"/>
        </a:defRPr>
      </a:lvl2pPr>
      <a:lvl3pPr marL="3857625" indent="-771525" algn="l" defTabSz="3086100" rtl="0" eaLnBrk="1" latinLnBrk="0" hangingPunct="1">
        <a:spcBef>
          <a:spcPct val="20000"/>
        </a:spcBef>
        <a:buFont typeface="Arial" panose="020B0704020202020204" pitchFamily="34" charset="0"/>
        <a:buChar char="•"/>
        <a:defRPr sz="8100" kern="1200">
          <a:solidFill>
            <a:schemeClr val="tx1"/>
          </a:solidFill>
          <a:latin typeface="+mn-lt"/>
          <a:ea typeface="+mn-ea"/>
          <a:cs typeface="+mn-cs"/>
        </a:defRPr>
      </a:lvl3pPr>
      <a:lvl4pPr marL="5400675" indent="-771525" algn="l" defTabSz="3086100" rtl="0" eaLnBrk="1" latinLnBrk="0" hangingPunct="1">
        <a:spcBef>
          <a:spcPct val="20000"/>
        </a:spcBef>
        <a:buFont typeface="Arial" panose="020B0704020202020204" pitchFamily="34" charset="0"/>
        <a:buChar char="–"/>
        <a:defRPr sz="6800" kern="1200">
          <a:solidFill>
            <a:schemeClr val="tx1"/>
          </a:solidFill>
          <a:latin typeface="+mn-lt"/>
          <a:ea typeface="+mn-ea"/>
          <a:cs typeface="+mn-cs"/>
        </a:defRPr>
      </a:lvl4pPr>
      <a:lvl5pPr marL="6943725" indent="-771525" algn="l" defTabSz="3086100" rtl="0" eaLnBrk="1" latinLnBrk="0" hangingPunct="1">
        <a:spcBef>
          <a:spcPct val="20000"/>
        </a:spcBef>
        <a:buFont typeface="Arial" panose="020B0704020202020204" pitchFamily="34" charset="0"/>
        <a:buChar char="»"/>
        <a:defRPr sz="6800" kern="1200">
          <a:solidFill>
            <a:schemeClr val="tx1"/>
          </a:solidFill>
          <a:latin typeface="+mn-lt"/>
          <a:ea typeface="+mn-ea"/>
          <a:cs typeface="+mn-cs"/>
        </a:defRPr>
      </a:lvl5pPr>
      <a:lvl6pPr marL="8486775" indent="-771525" algn="l" defTabSz="3086100" rtl="0" eaLnBrk="1" latinLnBrk="0" hangingPunct="1">
        <a:spcBef>
          <a:spcPct val="20000"/>
        </a:spcBef>
        <a:buFont typeface="Arial" panose="020B0704020202020204" pitchFamily="34" charset="0"/>
        <a:buChar char="•"/>
        <a:defRPr sz="6800" kern="1200">
          <a:solidFill>
            <a:schemeClr val="tx1"/>
          </a:solidFill>
          <a:latin typeface="+mn-lt"/>
          <a:ea typeface="+mn-ea"/>
          <a:cs typeface="+mn-cs"/>
        </a:defRPr>
      </a:lvl6pPr>
      <a:lvl7pPr marL="10029825" indent="-771525" algn="l" defTabSz="3086100" rtl="0" eaLnBrk="1" latinLnBrk="0" hangingPunct="1">
        <a:spcBef>
          <a:spcPct val="20000"/>
        </a:spcBef>
        <a:buFont typeface="Arial" panose="020B0704020202020204" pitchFamily="34" charset="0"/>
        <a:buChar char="•"/>
        <a:defRPr sz="6800" kern="1200">
          <a:solidFill>
            <a:schemeClr val="tx1"/>
          </a:solidFill>
          <a:latin typeface="+mn-lt"/>
          <a:ea typeface="+mn-ea"/>
          <a:cs typeface="+mn-cs"/>
        </a:defRPr>
      </a:lvl7pPr>
      <a:lvl8pPr marL="11572875" indent="-771525" algn="l" defTabSz="3086100" rtl="0" eaLnBrk="1" latinLnBrk="0" hangingPunct="1">
        <a:spcBef>
          <a:spcPct val="20000"/>
        </a:spcBef>
        <a:buFont typeface="Arial" panose="020B0704020202020204" pitchFamily="34" charset="0"/>
        <a:buChar char="•"/>
        <a:defRPr sz="6800" kern="1200">
          <a:solidFill>
            <a:schemeClr val="tx1"/>
          </a:solidFill>
          <a:latin typeface="+mn-lt"/>
          <a:ea typeface="+mn-ea"/>
          <a:cs typeface="+mn-cs"/>
        </a:defRPr>
      </a:lvl8pPr>
      <a:lvl9pPr marL="13115925" indent="-771525" algn="l" defTabSz="3086100" rtl="0" eaLnBrk="1" latinLnBrk="0" hangingPunct="1">
        <a:spcBef>
          <a:spcPct val="20000"/>
        </a:spcBef>
        <a:buFont typeface="Arial" panose="020B0704020202020204" pitchFamily="34" charset="0"/>
        <a:buChar char="•"/>
        <a:defRPr sz="6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3086100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1pPr>
      <a:lvl2pPr marL="1543050" algn="l" defTabSz="3086100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2pPr>
      <a:lvl3pPr marL="3086100" algn="l" defTabSz="3086100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3pPr>
      <a:lvl4pPr marL="4629150" algn="l" defTabSz="3086100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4pPr>
      <a:lvl5pPr marL="6172200" algn="l" defTabSz="3086100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5pPr>
      <a:lvl6pPr marL="7715250" algn="l" defTabSz="3086100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6pPr>
      <a:lvl7pPr marL="9258300" algn="l" defTabSz="3086100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7pPr>
      <a:lvl8pPr marL="10801350" algn="l" defTabSz="3086100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8pPr>
      <a:lvl9pPr marL="12344400" algn="l" defTabSz="3086100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自定义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主题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Windows 用户</dc:creator>
  <cp:lastModifiedBy>娇娇</cp:lastModifiedBy>
  <cp:revision>6</cp:revision>
  <dcterms:created xsi:type="dcterms:W3CDTF">2024-04-16T03:36:57Z</dcterms:created>
  <dcterms:modified xsi:type="dcterms:W3CDTF">2026-08-28T06:53:27Z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382C16CC6F5F5D1259F21D66B1F50D5E_42</vt:lpwstr>
  </property>
  <property fmtid="{D5CDD505-2E9C-101B-9397-08002B2CF9AE}" pid="3" name="KSOProductBuildVer">
    <vt:lpwstr>2052-6.5.2.8766</vt:lpwstr>
  </property>
</Properties>
</file>