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7"/>
    <p:restoredTop sz="94616"/>
  </p:normalViewPr>
  <p:slideViewPr>
    <p:cSldViewPr snapToGrid="0" showGuides="1">
      <p:cViewPr varScale="1">
        <p:scale>
          <a:sx n="122" d="100"/>
          <a:sy n="122" d="100"/>
        </p:scale>
        <p:origin x="224" y="20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E614A6-827A-8420-0122-B4D57DB23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3F84A8F-46F0-04B9-6E5D-056440DD9A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C460CF9-50CA-8C6E-A23E-8B44C635C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FB963-11F0-3D4A-9E8A-5657FA16E763}" type="datetimeFigureOut">
              <a:rPr kumimoji="1" lang="zh-CN" altLang="en-US" smtClean="0"/>
              <a:t>2025/8/20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D30E78D-B9CB-63CC-F20D-97212B107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BF6EF1F-F914-88BD-6FEB-EF2DAE563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B205A-155D-434F-800C-CE25D8A26A55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A2B5895-7520-4974-43B0-379D3874CC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05628CB7-BCAF-E3BB-D9D5-30C2DE1128BD}"/>
              </a:ext>
            </a:extLst>
          </p:cNvPr>
          <p:cNvSpPr/>
          <p:nvPr userDrawn="1"/>
        </p:nvSpPr>
        <p:spPr>
          <a:xfrm>
            <a:off x="0" y="1008993"/>
            <a:ext cx="12192000" cy="48978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442179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A7BE70-88A3-7660-1988-8BFFD07B4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AC2A0A2-BAE5-0189-2B7B-B3D26A6171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3307127-13B1-196D-F6E3-ADDC68A98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FB963-11F0-3D4A-9E8A-5657FA16E763}" type="datetimeFigureOut">
              <a:rPr kumimoji="1" lang="zh-CN" altLang="en-US" smtClean="0"/>
              <a:t>2025/8/20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4B2BA8E-83F3-2180-CA5E-CE158E9F8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D982284-8475-BAFB-FFFA-4C6612B1F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B205A-155D-434F-800C-CE25D8A26A5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46231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BE6EEC1-88F6-AE8C-E15B-4067A7B3B1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E036550-7A5D-CB7C-026B-2A48555402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36C018-C5D9-116C-3CBA-04184E432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FB963-11F0-3D4A-9E8A-5657FA16E763}" type="datetimeFigureOut">
              <a:rPr kumimoji="1" lang="zh-CN" altLang="en-US" smtClean="0"/>
              <a:t>2025/8/20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CA6AD42-D116-95DF-C1EE-DF301AB5E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82ACCB1-4671-22D4-DCB2-337997FFF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B205A-155D-434F-800C-CE25D8A26A5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25232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713EDE-203A-443B-9734-B2236226C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40A62F5-7314-8A15-8A38-7D7742B07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594D453-AF42-A50F-4610-924ADAE51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FB963-11F0-3D4A-9E8A-5657FA16E763}" type="datetimeFigureOut">
              <a:rPr kumimoji="1" lang="zh-CN" altLang="en-US" smtClean="0"/>
              <a:t>2025/8/20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9B3AB4F-8FDF-17A7-C291-31C543916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C79C5F-71DB-FC92-DA78-984F57ADC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B205A-155D-434F-800C-CE25D8A26A5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31857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9DD5AA-4246-65BD-7391-6B7C03372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9B6B23A-7128-1EBD-FBF8-07786B9E2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2527D62-DB83-69CE-ED62-DB9779ECF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FB963-11F0-3D4A-9E8A-5657FA16E763}" type="datetimeFigureOut">
              <a:rPr kumimoji="1" lang="zh-CN" altLang="en-US" smtClean="0"/>
              <a:t>2025/8/20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CBCAA82-9C10-16E5-F06D-49D7EE731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A4078C3-D58B-FEB0-8364-86AC898D4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B205A-155D-434F-800C-CE25D8A26A5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12931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584340-E6CE-B099-C9DB-ECCC6547D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8D2436-7F74-C9D9-98F0-E921716224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7174881-515B-C100-20E0-ECC6F550EE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39F0B79-D08A-07C0-07A6-FB83FEDC5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FB963-11F0-3D4A-9E8A-5657FA16E763}" type="datetimeFigureOut">
              <a:rPr kumimoji="1" lang="zh-CN" altLang="en-US" smtClean="0"/>
              <a:t>2025/8/20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61761B0-A72D-1271-A451-F96E61DA2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BC4FBF4-2312-7196-F55D-C698743BF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B205A-155D-434F-800C-CE25D8A26A5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42076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0F1502-4F01-BA62-C099-C454C4B3C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1E50A99-0358-50D3-AA80-C7A6933B7E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E0AE85B-797D-13C2-83C5-925835D3C9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DE8EED6-8587-BBAF-5B74-BB86CD1C95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10007B7-9D9B-8F72-B0DD-C16C4A4D3D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0C8667E-AD90-8CFE-8FC4-51278141B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FB963-11F0-3D4A-9E8A-5657FA16E763}" type="datetimeFigureOut">
              <a:rPr kumimoji="1" lang="zh-CN" altLang="en-US" smtClean="0"/>
              <a:t>2025/8/20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7F2D9B2-1C6F-A5D9-CE37-570579797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31A9982-6483-B030-48E7-E5BCB293D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B205A-155D-434F-800C-CE25D8A26A5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19545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4F2592-84BA-7261-272E-781D1DEDF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638A31E-FEC9-8D5F-60ED-0A02D44A7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FB963-11F0-3D4A-9E8A-5657FA16E763}" type="datetimeFigureOut">
              <a:rPr kumimoji="1" lang="zh-CN" altLang="en-US" smtClean="0"/>
              <a:t>2025/8/20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C137A98-78D4-B4E6-3830-EA5437A21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DDA30C4-9403-C8E4-C71E-CDF3F8EFF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B205A-155D-434F-800C-CE25D8A26A5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01701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EC95160-AE66-E39C-A675-06F4A1D88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FB963-11F0-3D4A-9E8A-5657FA16E763}" type="datetimeFigureOut">
              <a:rPr kumimoji="1" lang="zh-CN" altLang="en-US" smtClean="0"/>
              <a:t>2025/8/20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9BF5AE0-6305-8D18-CFA0-C4A3B30F8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50E3399-5804-68DC-9C41-71EF67063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B205A-155D-434F-800C-CE25D8A26A5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13843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5C3333-57D1-5830-618A-CB4CF12BC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6FC5AA9-68E2-6F60-1B36-58C5F502D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102516A-E838-43C7-2E8D-D4F5420C6C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68CC83C-4F75-EBAC-9707-767D70AD8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FB963-11F0-3D4A-9E8A-5657FA16E763}" type="datetimeFigureOut">
              <a:rPr kumimoji="1" lang="zh-CN" altLang="en-US" smtClean="0"/>
              <a:t>2025/8/20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2A299CD-BFBA-71FC-05ED-50330B5D3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3B3D1CA-5FFB-D45A-6F37-7459288A1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B205A-155D-434F-800C-CE25D8A26A5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57299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F84F8A-D73E-68FD-87F9-942E29A95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22CB9BF-EAD4-558F-26C1-A998FAE6A0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20EDC2E-3B42-6DB1-900F-A70DDB98A5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B30B64A-2D47-7767-E7BA-4344F72D3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FB963-11F0-3D4A-9E8A-5657FA16E763}" type="datetimeFigureOut">
              <a:rPr kumimoji="1" lang="zh-CN" altLang="en-US" smtClean="0"/>
              <a:t>2025/8/20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715DCB4-6BC6-638B-391D-C94ADB438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E427015-B756-9DD8-E947-A601B7FC5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B205A-155D-434F-800C-CE25D8A26A5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68671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1D39DDA-A428-FEE4-030A-AD3D01A73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A8CFD63-5AF3-5894-2C2F-42EFE94C7C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315662B-9D66-D30A-621E-9CB1735839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76FB963-11F0-3D4A-9E8A-5657FA16E763}" type="datetimeFigureOut">
              <a:rPr kumimoji="1" lang="zh-CN" altLang="en-US" smtClean="0"/>
              <a:t>2025/8/20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D2FAC8-13CC-47C0-DF4C-7A82E3EAD9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F9C1976-271B-8559-B598-F2398E3AF7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6EB205A-155D-434F-800C-CE25D8A26A5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07868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417A74F-ACE3-BF92-5ED9-6BA33A1C8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07" y="217714"/>
            <a:ext cx="684097" cy="67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13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A3F294-57D0-26F6-DC28-5F2349017B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914D0FB-0E7E-52DC-F08C-7D67B0E40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540" y="222330"/>
            <a:ext cx="33020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229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宽屏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6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娇娇</dc:creator>
  <cp:lastModifiedBy>娇娇</cp:lastModifiedBy>
  <cp:revision>3</cp:revision>
  <dcterms:created xsi:type="dcterms:W3CDTF">2025-08-20T05:54:38Z</dcterms:created>
  <dcterms:modified xsi:type="dcterms:W3CDTF">2025-08-20T07:21:31Z</dcterms:modified>
</cp:coreProperties>
</file>