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83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93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CABA-CBD8-48CE-88A2-B646545E07FF}" type="datetimeFigureOut">
              <a:rPr lang="zh-CN" altLang="en-US" smtClean="0"/>
              <a:t>2024/9/2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233D6-C092-4527-A84A-CA5F1BA140E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CABA-CBD8-48CE-88A2-B646545E07FF}" type="datetimeFigureOut">
              <a:rPr lang="zh-CN" altLang="en-US" smtClean="0"/>
              <a:t>2024/9/2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233D6-C092-4527-A84A-CA5F1BA140E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CABA-CBD8-48CE-88A2-B646545E07FF}" type="datetimeFigureOut">
              <a:rPr lang="zh-CN" altLang="en-US" smtClean="0"/>
              <a:t>2024/9/2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233D6-C092-4527-A84A-CA5F1BA140E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CABA-CBD8-48CE-88A2-B646545E07FF}" type="datetimeFigureOut">
              <a:rPr lang="zh-CN" altLang="en-US" smtClean="0"/>
              <a:t>2024/9/2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233D6-C092-4527-A84A-CA5F1BA140E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CABA-CBD8-48CE-88A2-B646545E07FF}" type="datetimeFigureOut">
              <a:rPr lang="zh-CN" altLang="en-US" smtClean="0"/>
              <a:t>2024/9/2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233D6-C092-4527-A84A-CA5F1BA140E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CABA-CBD8-48CE-88A2-B646545E07FF}" type="datetimeFigureOut">
              <a:rPr lang="zh-CN" altLang="en-US" smtClean="0"/>
              <a:t>2024/9/2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233D6-C092-4527-A84A-CA5F1BA140E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CABA-CBD8-48CE-88A2-B646545E07FF}" type="datetimeFigureOut">
              <a:rPr lang="zh-CN" altLang="en-US" smtClean="0"/>
              <a:t>2024/9/2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233D6-C092-4527-A84A-CA5F1BA140E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CABA-CBD8-48CE-88A2-B646545E07FF}" type="datetimeFigureOut">
              <a:rPr lang="zh-CN" altLang="en-US" smtClean="0"/>
              <a:t>2024/9/2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233D6-C092-4527-A84A-CA5F1BA140E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CABA-CBD8-48CE-88A2-B646545E07FF}" type="datetimeFigureOut">
              <a:rPr lang="zh-CN" altLang="en-US" smtClean="0"/>
              <a:t>2024/9/2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233D6-C092-4527-A84A-CA5F1BA140E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CABA-CBD8-48CE-88A2-B646545E07FF}" type="datetimeFigureOut">
              <a:rPr lang="zh-CN" altLang="en-US" smtClean="0"/>
              <a:t>2024/9/2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233D6-C092-4527-A84A-CA5F1BA140E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CABA-CBD8-48CE-88A2-B646545E07FF}" type="datetimeFigureOut">
              <a:rPr lang="zh-CN" altLang="en-US" smtClean="0"/>
              <a:t>2024/9/2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233D6-C092-4527-A84A-CA5F1BA140E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8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BCABA-CBD8-48CE-88A2-B646545E07FF}" type="datetimeFigureOut">
              <a:rPr lang="zh-CN" altLang="en-US" smtClean="0"/>
              <a:t>2024/9/2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233D6-C092-4527-A84A-CA5F1BA140E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451" y="229046"/>
            <a:ext cx="3343492" cy="601231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YjU3MmUzZDEyNGU0M2I4NGE0NzFmNTEwMzMyNjIxM2UifQ==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0</Words>
  <Application>Microsoft Office PowerPoint</Application>
  <PresentationFormat>全屏显示(4:3)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喜大 张</dc:creator>
  <cp:lastModifiedBy>Administrator</cp:lastModifiedBy>
  <cp:revision>9</cp:revision>
  <dcterms:created xsi:type="dcterms:W3CDTF">2024-08-14T13:08:00Z</dcterms:created>
  <dcterms:modified xsi:type="dcterms:W3CDTF">2024-09-02T10:59:39Z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8FF7723099F74174817707255F508A7F_12</vt:lpwstr>
  </property>
  <property fmtid="{D5CDD505-2E9C-101B-9397-08002B2CF9AE}" pid="3" name="KSOProductBuildVer">
    <vt:lpwstr>2052-12.1.0.17857</vt:lpwstr>
  </property>
</Properties>
</file>