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43200638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87" userDrawn="1">
          <p15:clr>
            <a:srgbClr val="A4A3A4"/>
          </p15:clr>
        </p15:guide>
        <p15:guide id="2" pos="136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8"/>
    <p:restoredTop sz="94616"/>
  </p:normalViewPr>
  <p:slideViewPr>
    <p:cSldViewPr snapToGrid="0" showGuides="1">
      <p:cViewPr varScale="1">
        <p:scale>
          <a:sx n="33" d="100"/>
          <a:sy n="33" d="100"/>
        </p:scale>
        <p:origin x="432" y="1360"/>
      </p:cViewPr>
      <p:guideLst>
        <p:guide orient="horz" pos="4487"/>
        <p:guide pos="136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80" y="2356703"/>
            <a:ext cx="32400479" cy="5013407"/>
          </a:xfrm>
        </p:spPr>
        <p:txBody>
          <a:bodyPr anchor="b"/>
          <a:lstStyle>
            <a:lvl1pPr algn="ctr">
              <a:defRPr sz="125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80" y="7563446"/>
            <a:ext cx="32400479" cy="3476717"/>
          </a:xfrm>
        </p:spPr>
        <p:txBody>
          <a:bodyPr/>
          <a:lstStyle>
            <a:lvl1pPr marL="0" indent="0" algn="ctr">
              <a:buNone/>
              <a:defRPr sz="5040"/>
            </a:lvl1pPr>
            <a:lvl2pPr marL="960029" indent="0" algn="ctr">
              <a:buNone/>
              <a:defRPr sz="4200"/>
            </a:lvl2pPr>
            <a:lvl3pPr marL="1920057" indent="0" algn="ctr">
              <a:buNone/>
              <a:defRPr sz="3780"/>
            </a:lvl3pPr>
            <a:lvl4pPr marL="2880086" indent="0" algn="ctr">
              <a:buNone/>
              <a:defRPr sz="3360"/>
            </a:lvl4pPr>
            <a:lvl5pPr marL="3840114" indent="0" algn="ctr">
              <a:buNone/>
              <a:defRPr sz="3360"/>
            </a:lvl5pPr>
            <a:lvl6pPr marL="4800143" indent="0" algn="ctr">
              <a:buNone/>
              <a:defRPr sz="3360"/>
            </a:lvl6pPr>
            <a:lvl7pPr marL="5760171" indent="0" algn="ctr">
              <a:buNone/>
              <a:defRPr sz="3360"/>
            </a:lvl7pPr>
            <a:lvl8pPr marL="6720200" indent="0" algn="ctr">
              <a:buNone/>
              <a:defRPr sz="3360"/>
            </a:lvl8pPr>
            <a:lvl9pPr marL="7680228" indent="0" algn="ctr">
              <a:buNone/>
              <a:defRPr sz="336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13" name="图片 12" descr="图形用户界面&#10;&#10;AI 生成的内容可能不正确。">
            <a:extLst>
              <a:ext uri="{FF2B5EF4-FFF2-40B4-BE49-F238E27FC236}">
                <a16:creationId xmlns:a16="http://schemas.microsoft.com/office/drawing/2014/main" id="{7C66125C-42C6-AE8A-AFE4-F6364A0CB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43200638" cy="144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44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6" userDrawn="1">
          <p15:clr>
            <a:srgbClr val="FBAE40"/>
          </p15:clr>
        </p15:guide>
        <p15:guide id="2" pos="1360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48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5456" y="766678"/>
            <a:ext cx="9315138" cy="1220351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70044" y="766678"/>
            <a:ext cx="27405405" cy="1220351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130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9011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544" y="3590055"/>
            <a:ext cx="37260550" cy="5990088"/>
          </a:xfrm>
        </p:spPr>
        <p:txBody>
          <a:bodyPr anchor="b"/>
          <a:lstStyle>
            <a:lvl1pPr>
              <a:defRPr sz="125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544" y="9636811"/>
            <a:ext cx="37260550" cy="3150046"/>
          </a:xfrm>
        </p:spPr>
        <p:txBody>
          <a:bodyPr/>
          <a:lstStyle>
            <a:lvl1pPr marL="0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1pPr>
            <a:lvl2pPr marL="960029" indent="0">
              <a:buNone/>
              <a:defRPr sz="4200">
                <a:solidFill>
                  <a:schemeClr val="tx1">
                    <a:tint val="82000"/>
                  </a:schemeClr>
                </a:solidFill>
              </a:defRPr>
            </a:lvl2pPr>
            <a:lvl3pPr marL="1920057" indent="0">
              <a:buNone/>
              <a:defRPr sz="3780">
                <a:solidFill>
                  <a:schemeClr val="tx1">
                    <a:tint val="82000"/>
                  </a:schemeClr>
                </a:solidFill>
              </a:defRPr>
            </a:lvl3pPr>
            <a:lvl4pPr marL="2880086" indent="0">
              <a:buNone/>
              <a:defRPr sz="3360">
                <a:solidFill>
                  <a:schemeClr val="tx1">
                    <a:tint val="82000"/>
                  </a:schemeClr>
                </a:solidFill>
              </a:defRPr>
            </a:lvl4pPr>
            <a:lvl5pPr marL="3840114" indent="0">
              <a:buNone/>
              <a:defRPr sz="3360">
                <a:solidFill>
                  <a:schemeClr val="tx1">
                    <a:tint val="82000"/>
                  </a:schemeClr>
                </a:solidFill>
              </a:defRPr>
            </a:lvl5pPr>
            <a:lvl6pPr marL="4800143" indent="0">
              <a:buNone/>
              <a:defRPr sz="3360">
                <a:solidFill>
                  <a:schemeClr val="tx1">
                    <a:tint val="82000"/>
                  </a:schemeClr>
                </a:solidFill>
              </a:defRPr>
            </a:lvl6pPr>
            <a:lvl7pPr marL="5760171" indent="0">
              <a:buNone/>
              <a:defRPr sz="3360">
                <a:solidFill>
                  <a:schemeClr val="tx1">
                    <a:tint val="82000"/>
                  </a:schemeClr>
                </a:solidFill>
              </a:defRPr>
            </a:lvl7pPr>
            <a:lvl8pPr marL="6720200" indent="0">
              <a:buNone/>
              <a:defRPr sz="3360">
                <a:solidFill>
                  <a:schemeClr val="tx1">
                    <a:tint val="82000"/>
                  </a:schemeClr>
                </a:solidFill>
              </a:defRPr>
            </a:lvl8pPr>
            <a:lvl9pPr marL="7680228" indent="0">
              <a:buNone/>
              <a:defRPr sz="3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362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0044" y="3833390"/>
            <a:ext cx="18360271" cy="913680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70323" y="3833390"/>
            <a:ext cx="18360271" cy="913680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193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1" y="766679"/>
            <a:ext cx="37260550" cy="278337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673" y="3530053"/>
            <a:ext cx="18275893" cy="1730025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029" indent="0">
              <a:buNone/>
              <a:defRPr sz="4200" b="1"/>
            </a:lvl2pPr>
            <a:lvl3pPr marL="1920057" indent="0">
              <a:buNone/>
              <a:defRPr sz="3780" b="1"/>
            </a:lvl3pPr>
            <a:lvl4pPr marL="2880086" indent="0">
              <a:buNone/>
              <a:defRPr sz="3360" b="1"/>
            </a:lvl4pPr>
            <a:lvl5pPr marL="3840114" indent="0">
              <a:buNone/>
              <a:defRPr sz="3360" b="1"/>
            </a:lvl5pPr>
            <a:lvl6pPr marL="4800143" indent="0">
              <a:buNone/>
              <a:defRPr sz="3360" b="1"/>
            </a:lvl6pPr>
            <a:lvl7pPr marL="5760171" indent="0">
              <a:buNone/>
              <a:defRPr sz="3360" b="1"/>
            </a:lvl7pPr>
            <a:lvl8pPr marL="6720200" indent="0">
              <a:buNone/>
              <a:defRPr sz="3360" b="1"/>
            </a:lvl8pPr>
            <a:lvl9pPr marL="7680228" indent="0">
              <a:buNone/>
              <a:defRPr sz="336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673" y="5260078"/>
            <a:ext cx="18275893" cy="77367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70323" y="3530053"/>
            <a:ext cx="18365898" cy="1730025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029" indent="0">
              <a:buNone/>
              <a:defRPr sz="4200" b="1"/>
            </a:lvl2pPr>
            <a:lvl3pPr marL="1920057" indent="0">
              <a:buNone/>
              <a:defRPr sz="3780" b="1"/>
            </a:lvl3pPr>
            <a:lvl4pPr marL="2880086" indent="0">
              <a:buNone/>
              <a:defRPr sz="3360" b="1"/>
            </a:lvl4pPr>
            <a:lvl5pPr marL="3840114" indent="0">
              <a:buNone/>
              <a:defRPr sz="3360" b="1"/>
            </a:lvl5pPr>
            <a:lvl6pPr marL="4800143" indent="0">
              <a:buNone/>
              <a:defRPr sz="3360" b="1"/>
            </a:lvl6pPr>
            <a:lvl7pPr marL="5760171" indent="0">
              <a:buNone/>
              <a:defRPr sz="3360" b="1"/>
            </a:lvl7pPr>
            <a:lvl8pPr marL="6720200" indent="0">
              <a:buNone/>
              <a:defRPr sz="3360" b="1"/>
            </a:lvl8pPr>
            <a:lvl9pPr marL="7680228" indent="0">
              <a:buNone/>
              <a:defRPr sz="336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70323" y="5260078"/>
            <a:ext cx="18365898" cy="77367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54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8754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650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2" y="960014"/>
            <a:ext cx="13933329" cy="3360050"/>
          </a:xfrm>
        </p:spPr>
        <p:txBody>
          <a:bodyPr anchor="b"/>
          <a:lstStyle>
            <a:lvl1pPr>
              <a:defRPr sz="671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5898" y="2073365"/>
            <a:ext cx="21870323" cy="10233485"/>
          </a:xfrm>
        </p:spPr>
        <p:txBody>
          <a:bodyPr/>
          <a:lstStyle>
            <a:lvl1pPr>
              <a:defRPr sz="6719"/>
            </a:lvl1pPr>
            <a:lvl2pPr>
              <a:defRPr sz="5879"/>
            </a:lvl2pPr>
            <a:lvl3pPr>
              <a:defRPr sz="504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2" y="4320064"/>
            <a:ext cx="13933329" cy="8003453"/>
          </a:xfrm>
        </p:spPr>
        <p:txBody>
          <a:bodyPr/>
          <a:lstStyle>
            <a:lvl1pPr marL="0" indent="0">
              <a:buNone/>
              <a:defRPr sz="3360"/>
            </a:lvl1pPr>
            <a:lvl2pPr marL="960029" indent="0">
              <a:buNone/>
              <a:defRPr sz="2940"/>
            </a:lvl2pPr>
            <a:lvl3pPr marL="1920057" indent="0">
              <a:buNone/>
              <a:defRPr sz="2520"/>
            </a:lvl3pPr>
            <a:lvl4pPr marL="2880086" indent="0">
              <a:buNone/>
              <a:defRPr sz="2100"/>
            </a:lvl4pPr>
            <a:lvl5pPr marL="3840114" indent="0">
              <a:buNone/>
              <a:defRPr sz="2100"/>
            </a:lvl5pPr>
            <a:lvl6pPr marL="4800143" indent="0">
              <a:buNone/>
              <a:defRPr sz="2100"/>
            </a:lvl6pPr>
            <a:lvl7pPr marL="5760171" indent="0">
              <a:buNone/>
              <a:defRPr sz="2100"/>
            </a:lvl7pPr>
            <a:lvl8pPr marL="6720200" indent="0">
              <a:buNone/>
              <a:defRPr sz="2100"/>
            </a:lvl8pPr>
            <a:lvl9pPr marL="7680228" indent="0">
              <a:buNone/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64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2" y="960014"/>
            <a:ext cx="13933329" cy="3360050"/>
          </a:xfrm>
        </p:spPr>
        <p:txBody>
          <a:bodyPr anchor="b"/>
          <a:lstStyle>
            <a:lvl1pPr>
              <a:defRPr sz="671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5898" y="2073365"/>
            <a:ext cx="21870323" cy="10233485"/>
          </a:xfrm>
        </p:spPr>
        <p:txBody>
          <a:bodyPr anchor="t"/>
          <a:lstStyle>
            <a:lvl1pPr marL="0" indent="0">
              <a:buNone/>
              <a:defRPr sz="6719"/>
            </a:lvl1pPr>
            <a:lvl2pPr marL="960029" indent="0">
              <a:buNone/>
              <a:defRPr sz="5879"/>
            </a:lvl2pPr>
            <a:lvl3pPr marL="1920057" indent="0">
              <a:buNone/>
              <a:defRPr sz="5040"/>
            </a:lvl3pPr>
            <a:lvl4pPr marL="2880086" indent="0">
              <a:buNone/>
              <a:defRPr sz="4200"/>
            </a:lvl4pPr>
            <a:lvl5pPr marL="3840114" indent="0">
              <a:buNone/>
              <a:defRPr sz="4200"/>
            </a:lvl5pPr>
            <a:lvl6pPr marL="4800143" indent="0">
              <a:buNone/>
              <a:defRPr sz="4200"/>
            </a:lvl6pPr>
            <a:lvl7pPr marL="5760171" indent="0">
              <a:buNone/>
              <a:defRPr sz="4200"/>
            </a:lvl7pPr>
            <a:lvl8pPr marL="6720200" indent="0">
              <a:buNone/>
              <a:defRPr sz="4200"/>
            </a:lvl8pPr>
            <a:lvl9pPr marL="7680228" indent="0">
              <a:buNone/>
              <a:defRPr sz="42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2" y="4320064"/>
            <a:ext cx="13933329" cy="8003453"/>
          </a:xfrm>
        </p:spPr>
        <p:txBody>
          <a:bodyPr/>
          <a:lstStyle>
            <a:lvl1pPr marL="0" indent="0">
              <a:buNone/>
              <a:defRPr sz="3360"/>
            </a:lvl1pPr>
            <a:lvl2pPr marL="960029" indent="0">
              <a:buNone/>
              <a:defRPr sz="2940"/>
            </a:lvl2pPr>
            <a:lvl3pPr marL="1920057" indent="0">
              <a:buNone/>
              <a:defRPr sz="2520"/>
            </a:lvl3pPr>
            <a:lvl4pPr marL="2880086" indent="0">
              <a:buNone/>
              <a:defRPr sz="2100"/>
            </a:lvl4pPr>
            <a:lvl5pPr marL="3840114" indent="0">
              <a:buNone/>
              <a:defRPr sz="2100"/>
            </a:lvl5pPr>
            <a:lvl6pPr marL="4800143" indent="0">
              <a:buNone/>
              <a:defRPr sz="2100"/>
            </a:lvl6pPr>
            <a:lvl7pPr marL="5760171" indent="0">
              <a:buNone/>
              <a:defRPr sz="2100"/>
            </a:lvl7pPr>
            <a:lvl8pPr marL="6720200" indent="0">
              <a:buNone/>
              <a:defRPr sz="2100"/>
            </a:lvl8pPr>
            <a:lvl9pPr marL="7680228" indent="0">
              <a:buNone/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6805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0044" y="766679"/>
            <a:ext cx="37260550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0044" y="3833390"/>
            <a:ext cx="37260550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70044" y="13346865"/>
            <a:ext cx="9720144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6FB963-11F0-3D4A-9E8A-5657FA16E763}" type="datetimeFigureOut">
              <a:rPr kumimoji="1" lang="zh-CN" altLang="en-US" smtClean="0"/>
              <a:t>2025/8/20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10212" y="13346865"/>
            <a:ext cx="14580215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10450" y="13346865"/>
            <a:ext cx="9720144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EB205A-155D-434F-800C-CE25D8A26A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167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920057" rtl="0" eaLnBrk="1" latinLnBrk="0" hangingPunct="1">
        <a:lnSpc>
          <a:spcPct val="90000"/>
        </a:lnSpc>
        <a:spcBef>
          <a:spcPct val="0"/>
        </a:spcBef>
        <a:buNone/>
        <a:defRPr sz="92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14" indent="-480014" algn="l" defTabSz="1920057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2pPr>
      <a:lvl3pPr marL="2400071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360100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4320129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5280157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6240186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7200214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8160243" indent="-480014" algn="l" defTabSz="192005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1pPr>
      <a:lvl2pPr marL="960029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920057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86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3840114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4800143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5760171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6720200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7680228" algn="l" defTabSz="1920057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417A74F-ACE3-BF92-5ED9-6BA33A1C8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70" y="616176"/>
            <a:ext cx="1436445" cy="141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13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3F294-57D0-26F6-DC28-5F2349017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D033DEB-4BEE-CA35-B23E-12B0CC38A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702" y="612119"/>
            <a:ext cx="7117884" cy="114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29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主题​​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0</Words>
  <Application>Microsoft Macintosh PowerPoint</Application>
  <PresentationFormat>自定义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娇娇</dc:creator>
  <cp:lastModifiedBy>娇娇</cp:lastModifiedBy>
  <cp:revision>4</cp:revision>
  <dcterms:created xsi:type="dcterms:W3CDTF">2025-08-20T05:54:38Z</dcterms:created>
  <dcterms:modified xsi:type="dcterms:W3CDTF">2025-08-20T07:17:04Z</dcterms:modified>
</cp:coreProperties>
</file>