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21599525" cy="71993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8" userDrawn="1">
          <p15:clr>
            <a:srgbClr val="A4A3A4"/>
          </p15:clr>
        </p15:guide>
        <p15:guide id="2" pos="68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7"/>
    <p:restoredTop sz="94656"/>
  </p:normalViewPr>
  <p:slideViewPr>
    <p:cSldViewPr snapToGrid="0" showGuides="1">
      <p:cViewPr varScale="1">
        <p:scale>
          <a:sx n="69" d="100"/>
          <a:sy n="69" d="100"/>
        </p:scale>
        <p:origin x="240" y="1040"/>
      </p:cViewPr>
      <p:guideLst>
        <p:guide orient="horz" pos="2268"/>
        <p:guide pos="68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1178222"/>
            <a:ext cx="16199644" cy="2506427"/>
          </a:xfrm>
        </p:spPr>
        <p:txBody>
          <a:bodyPr anchor="b"/>
          <a:lstStyle>
            <a:lvl1pPr algn="ctr">
              <a:defRPr sz="629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3781306"/>
            <a:ext cx="16199644" cy="1738167"/>
          </a:xfrm>
        </p:spPr>
        <p:txBody>
          <a:bodyPr/>
          <a:lstStyle>
            <a:lvl1pPr marL="0" indent="0" algn="ctr">
              <a:buNone/>
              <a:defRPr sz="2520"/>
            </a:lvl1pPr>
            <a:lvl2pPr marL="479969" indent="0" algn="ctr">
              <a:buNone/>
              <a:defRPr sz="2100"/>
            </a:lvl2pPr>
            <a:lvl3pPr marL="959937" indent="0" algn="ctr">
              <a:buNone/>
              <a:defRPr sz="1890"/>
            </a:lvl3pPr>
            <a:lvl4pPr marL="1439906" indent="0" algn="ctr">
              <a:buNone/>
              <a:defRPr sz="1680"/>
            </a:lvl4pPr>
            <a:lvl5pPr marL="1919874" indent="0" algn="ctr">
              <a:buNone/>
              <a:defRPr sz="1680"/>
            </a:lvl5pPr>
            <a:lvl6pPr marL="2399843" indent="0" algn="ctr">
              <a:buNone/>
              <a:defRPr sz="1680"/>
            </a:lvl6pPr>
            <a:lvl7pPr marL="2879811" indent="0" algn="ctr">
              <a:buNone/>
              <a:defRPr sz="1680"/>
            </a:lvl7pPr>
            <a:lvl8pPr marL="3359780" indent="0" algn="ctr">
              <a:buNone/>
              <a:defRPr sz="1680"/>
            </a:lvl8pPr>
            <a:lvl9pPr marL="3839748" indent="0" algn="ctr">
              <a:buNone/>
              <a:defRPr sz="168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CB6C1-A846-AD43-9751-09DDACF0FED5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52FB0-CDA2-554D-862C-6DFB62690A7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1056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CB6C1-A846-AD43-9751-09DDACF0FED5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52FB0-CDA2-554D-862C-6DFB62690A7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05964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1794830"/>
            <a:ext cx="18629590" cy="2994714"/>
          </a:xfrm>
        </p:spPr>
        <p:txBody>
          <a:bodyPr anchor="b"/>
          <a:lstStyle>
            <a:lvl1pPr>
              <a:defRPr sz="629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4817875"/>
            <a:ext cx="18629590" cy="15748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>
                    <a:tint val="82000"/>
                  </a:schemeClr>
                </a:solidFill>
              </a:defRPr>
            </a:lvl1pPr>
            <a:lvl2pPr marL="479969" indent="0">
              <a:buNone/>
              <a:defRPr sz="2100">
                <a:solidFill>
                  <a:schemeClr val="tx1">
                    <a:tint val="82000"/>
                  </a:schemeClr>
                </a:solidFill>
              </a:defRPr>
            </a:lvl2pPr>
            <a:lvl3pPr marL="959937" indent="0">
              <a:buNone/>
              <a:defRPr sz="1890">
                <a:solidFill>
                  <a:schemeClr val="tx1">
                    <a:tint val="82000"/>
                  </a:schemeClr>
                </a:solidFill>
              </a:defRPr>
            </a:lvl3pPr>
            <a:lvl4pPr marL="1439906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4pPr>
            <a:lvl5pPr marL="1919874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5pPr>
            <a:lvl6pPr marL="2399843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6pPr>
            <a:lvl7pPr marL="2879811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7pPr>
            <a:lvl8pPr marL="3359780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8pPr>
            <a:lvl9pPr marL="3839748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CB6C1-A846-AD43-9751-09DDACF0FED5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52FB0-CDA2-554D-862C-6DFB62690A7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19221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1916484"/>
            <a:ext cx="9179798" cy="456789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1916484"/>
            <a:ext cx="9179798" cy="456789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CB6C1-A846-AD43-9751-09DDACF0FED5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52FB0-CDA2-554D-862C-6DFB62690A7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49929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383297"/>
            <a:ext cx="18629590" cy="139153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1764832"/>
            <a:ext cx="9137611" cy="86491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79969" indent="0">
              <a:buNone/>
              <a:defRPr sz="2100" b="1"/>
            </a:lvl2pPr>
            <a:lvl3pPr marL="959937" indent="0">
              <a:buNone/>
              <a:defRPr sz="1890" b="1"/>
            </a:lvl3pPr>
            <a:lvl4pPr marL="1439906" indent="0">
              <a:buNone/>
              <a:defRPr sz="1680" b="1"/>
            </a:lvl4pPr>
            <a:lvl5pPr marL="1919874" indent="0">
              <a:buNone/>
              <a:defRPr sz="1680" b="1"/>
            </a:lvl5pPr>
            <a:lvl6pPr marL="2399843" indent="0">
              <a:buNone/>
              <a:defRPr sz="1680" b="1"/>
            </a:lvl6pPr>
            <a:lvl7pPr marL="2879811" indent="0">
              <a:buNone/>
              <a:defRPr sz="1680" b="1"/>
            </a:lvl7pPr>
            <a:lvl8pPr marL="3359780" indent="0">
              <a:buNone/>
              <a:defRPr sz="1680" b="1"/>
            </a:lvl8pPr>
            <a:lvl9pPr marL="3839748" indent="0">
              <a:buNone/>
              <a:defRPr sz="168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2629749"/>
            <a:ext cx="9137611" cy="38679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1764832"/>
            <a:ext cx="9182611" cy="86491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79969" indent="0">
              <a:buNone/>
              <a:defRPr sz="2100" b="1"/>
            </a:lvl2pPr>
            <a:lvl3pPr marL="959937" indent="0">
              <a:buNone/>
              <a:defRPr sz="1890" b="1"/>
            </a:lvl3pPr>
            <a:lvl4pPr marL="1439906" indent="0">
              <a:buNone/>
              <a:defRPr sz="1680" b="1"/>
            </a:lvl4pPr>
            <a:lvl5pPr marL="1919874" indent="0">
              <a:buNone/>
              <a:defRPr sz="1680" b="1"/>
            </a:lvl5pPr>
            <a:lvl6pPr marL="2399843" indent="0">
              <a:buNone/>
              <a:defRPr sz="1680" b="1"/>
            </a:lvl6pPr>
            <a:lvl7pPr marL="2879811" indent="0">
              <a:buNone/>
              <a:defRPr sz="1680" b="1"/>
            </a:lvl7pPr>
            <a:lvl8pPr marL="3359780" indent="0">
              <a:buNone/>
              <a:defRPr sz="1680" b="1"/>
            </a:lvl8pPr>
            <a:lvl9pPr marL="3839748" indent="0">
              <a:buNone/>
              <a:defRPr sz="168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2629749"/>
            <a:ext cx="9182611" cy="38679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CB6C1-A846-AD43-9751-09DDACF0FED5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52FB0-CDA2-554D-862C-6DFB62690A7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22688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CB6C1-A846-AD43-9751-09DDACF0FED5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52FB0-CDA2-554D-862C-6DFB62690A7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66883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CB6C1-A846-AD43-9751-09DDACF0FED5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52FB0-CDA2-554D-862C-6DFB62690A7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92848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479954"/>
            <a:ext cx="6966408" cy="1679840"/>
          </a:xfrm>
        </p:spPr>
        <p:txBody>
          <a:bodyPr anchor="b"/>
          <a:lstStyle>
            <a:lvl1pPr>
              <a:defRPr sz="335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036569"/>
            <a:ext cx="10934760" cy="5116178"/>
          </a:xfrm>
        </p:spPr>
        <p:txBody>
          <a:bodyPr/>
          <a:lstStyle>
            <a:lvl1pPr>
              <a:defRPr sz="3359"/>
            </a:lvl1pPr>
            <a:lvl2pPr>
              <a:defRPr sz="2939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2159794"/>
            <a:ext cx="6966408" cy="4001285"/>
          </a:xfrm>
        </p:spPr>
        <p:txBody>
          <a:bodyPr/>
          <a:lstStyle>
            <a:lvl1pPr marL="0" indent="0">
              <a:buNone/>
              <a:defRPr sz="1680"/>
            </a:lvl1pPr>
            <a:lvl2pPr marL="479969" indent="0">
              <a:buNone/>
              <a:defRPr sz="1470"/>
            </a:lvl2pPr>
            <a:lvl3pPr marL="959937" indent="0">
              <a:buNone/>
              <a:defRPr sz="1260"/>
            </a:lvl3pPr>
            <a:lvl4pPr marL="1439906" indent="0">
              <a:buNone/>
              <a:defRPr sz="1050"/>
            </a:lvl4pPr>
            <a:lvl5pPr marL="1919874" indent="0">
              <a:buNone/>
              <a:defRPr sz="1050"/>
            </a:lvl5pPr>
            <a:lvl6pPr marL="2399843" indent="0">
              <a:buNone/>
              <a:defRPr sz="1050"/>
            </a:lvl6pPr>
            <a:lvl7pPr marL="2879811" indent="0">
              <a:buNone/>
              <a:defRPr sz="1050"/>
            </a:lvl7pPr>
            <a:lvl8pPr marL="3359780" indent="0">
              <a:buNone/>
              <a:defRPr sz="1050"/>
            </a:lvl8pPr>
            <a:lvl9pPr marL="3839748" indent="0">
              <a:buNone/>
              <a:defRPr sz="10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CB6C1-A846-AD43-9751-09DDACF0FED5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52FB0-CDA2-554D-862C-6DFB62690A7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36185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479954"/>
            <a:ext cx="6966408" cy="1679840"/>
          </a:xfrm>
        </p:spPr>
        <p:txBody>
          <a:bodyPr anchor="b"/>
          <a:lstStyle>
            <a:lvl1pPr>
              <a:defRPr sz="335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036569"/>
            <a:ext cx="10934760" cy="5116178"/>
          </a:xfrm>
        </p:spPr>
        <p:txBody>
          <a:bodyPr anchor="t"/>
          <a:lstStyle>
            <a:lvl1pPr marL="0" indent="0">
              <a:buNone/>
              <a:defRPr sz="3359"/>
            </a:lvl1pPr>
            <a:lvl2pPr marL="479969" indent="0">
              <a:buNone/>
              <a:defRPr sz="2939"/>
            </a:lvl2pPr>
            <a:lvl3pPr marL="959937" indent="0">
              <a:buNone/>
              <a:defRPr sz="2520"/>
            </a:lvl3pPr>
            <a:lvl4pPr marL="1439906" indent="0">
              <a:buNone/>
              <a:defRPr sz="2100"/>
            </a:lvl4pPr>
            <a:lvl5pPr marL="1919874" indent="0">
              <a:buNone/>
              <a:defRPr sz="2100"/>
            </a:lvl5pPr>
            <a:lvl6pPr marL="2399843" indent="0">
              <a:buNone/>
              <a:defRPr sz="2100"/>
            </a:lvl6pPr>
            <a:lvl7pPr marL="2879811" indent="0">
              <a:buNone/>
              <a:defRPr sz="2100"/>
            </a:lvl7pPr>
            <a:lvl8pPr marL="3359780" indent="0">
              <a:buNone/>
              <a:defRPr sz="2100"/>
            </a:lvl8pPr>
            <a:lvl9pPr marL="3839748" indent="0">
              <a:buNone/>
              <a:defRPr sz="21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2159794"/>
            <a:ext cx="6966408" cy="4001285"/>
          </a:xfrm>
        </p:spPr>
        <p:txBody>
          <a:bodyPr/>
          <a:lstStyle>
            <a:lvl1pPr marL="0" indent="0">
              <a:buNone/>
              <a:defRPr sz="1680"/>
            </a:lvl1pPr>
            <a:lvl2pPr marL="479969" indent="0">
              <a:buNone/>
              <a:defRPr sz="1470"/>
            </a:lvl2pPr>
            <a:lvl3pPr marL="959937" indent="0">
              <a:buNone/>
              <a:defRPr sz="1260"/>
            </a:lvl3pPr>
            <a:lvl4pPr marL="1439906" indent="0">
              <a:buNone/>
              <a:defRPr sz="1050"/>
            </a:lvl4pPr>
            <a:lvl5pPr marL="1919874" indent="0">
              <a:buNone/>
              <a:defRPr sz="1050"/>
            </a:lvl5pPr>
            <a:lvl6pPr marL="2399843" indent="0">
              <a:buNone/>
              <a:defRPr sz="1050"/>
            </a:lvl6pPr>
            <a:lvl7pPr marL="2879811" indent="0">
              <a:buNone/>
              <a:defRPr sz="1050"/>
            </a:lvl7pPr>
            <a:lvl8pPr marL="3359780" indent="0">
              <a:buNone/>
              <a:defRPr sz="1050"/>
            </a:lvl8pPr>
            <a:lvl9pPr marL="3839748" indent="0">
              <a:buNone/>
              <a:defRPr sz="10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CB6C1-A846-AD43-9751-09DDACF0FED5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52FB0-CDA2-554D-862C-6DFB62690A7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76846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CB6C1-A846-AD43-9751-09DDACF0FED5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52FB0-CDA2-554D-862C-6DFB62690A7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72580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383297"/>
            <a:ext cx="4657398" cy="610108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383297"/>
            <a:ext cx="13702199" cy="610108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CB6C1-A846-AD43-9751-09DDACF0FED5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52FB0-CDA2-554D-862C-6DFB62690A7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52888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383297"/>
            <a:ext cx="18629590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1916484"/>
            <a:ext cx="18629590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6672697"/>
            <a:ext cx="4859893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6CB6C1-A846-AD43-9751-09DDACF0FED5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6672697"/>
            <a:ext cx="7289840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6672697"/>
            <a:ext cx="4859893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B52FB0-CDA2-554D-862C-6DFB62690A7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30665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59937" rtl="0" eaLnBrk="1" latinLnBrk="0" hangingPunct="1">
        <a:lnSpc>
          <a:spcPct val="90000"/>
        </a:lnSpc>
        <a:spcBef>
          <a:spcPct val="0"/>
        </a:spcBef>
        <a:buNone/>
        <a:defRPr sz="461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84" indent="-239984" algn="l" defTabSz="959937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39" kern="1200">
          <a:solidFill>
            <a:schemeClr val="tx1"/>
          </a:solidFill>
          <a:latin typeface="+mn-lt"/>
          <a:ea typeface="+mn-ea"/>
          <a:cs typeface="+mn-cs"/>
        </a:defRPr>
      </a:lvl1pPr>
      <a:lvl2pPr marL="719953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199921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79890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59859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39827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19796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599764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79733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79969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59937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06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19874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399843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79811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59780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39748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文本&#10;&#10;AI 生成的内容可能不正确。">
            <a:extLst>
              <a:ext uri="{FF2B5EF4-FFF2-40B4-BE49-F238E27FC236}">
                <a16:creationId xmlns:a16="http://schemas.microsoft.com/office/drawing/2014/main" id="{C81936C2-CD6F-8534-6E28-1A86ED59C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718041" cy="149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784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5A5E9-07F4-8DED-B9A5-8451CC4B6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A7C4913-8633-63DF-FADF-774C2D015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30" y="147546"/>
            <a:ext cx="1023183" cy="100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945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0</Words>
  <Application>Microsoft Macintosh PowerPoint</Application>
  <PresentationFormat>自定义</PresentationFormat>
  <Paragraphs>0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主题​​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娇娇</dc:creator>
  <cp:lastModifiedBy>娇娇</cp:lastModifiedBy>
  <cp:revision>3</cp:revision>
  <dcterms:created xsi:type="dcterms:W3CDTF">2026-08-26T09:25:57Z</dcterms:created>
  <dcterms:modified xsi:type="dcterms:W3CDTF">2026-08-27T09:42:54Z</dcterms:modified>
</cp:coreProperties>
</file>