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10799763"/>
  <p:notesSz cx="7104063" cy="10234613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86374"/>
  </p:normalViewPr>
  <p:slideViewPr>
    <p:cSldViewPr snapToGrid="0" showGuides="1">
      <p:cViewPr varScale="1">
        <p:scale>
          <a:sx n="38" d="100"/>
          <a:sy n="38" d="100"/>
        </p:scale>
        <p:origin x="84" y="744"/>
      </p:cViewPr>
      <p:guideLst>
        <p:guide orient="horz" pos="3401"/>
        <p:guide pos="10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628776" y="1279525"/>
            <a:ext cx="10363201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-1628775" y="1279525"/>
            <a:ext cx="1036320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050000" y="2083405"/>
            <a:ext cx="24300001" cy="3444096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945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050000" y="5672500"/>
            <a:ext cx="24300001" cy="2607499"/>
          </a:xfrm>
        </p:spPr>
        <p:txBody>
          <a:bodyPr>
            <a:normAutofit/>
          </a:bodyPr>
          <a:lstStyle>
            <a:lvl1pPr marL="0" indent="0" algn="ctr">
              <a:buNone/>
              <a:defRPr sz="378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720090" indent="0" algn="ctr">
              <a:buNone/>
              <a:defRPr sz="3150"/>
            </a:lvl2pPr>
            <a:lvl3pPr marL="1440180" indent="0" algn="ctr">
              <a:buNone/>
              <a:defRPr sz="2835"/>
            </a:lvl3pPr>
            <a:lvl4pPr marL="2160270" indent="0" algn="ctr">
              <a:buNone/>
              <a:defRPr sz="2520"/>
            </a:lvl4pPr>
            <a:lvl5pPr marL="2879725" indent="0" algn="ctr">
              <a:buNone/>
              <a:defRPr sz="2520"/>
            </a:lvl5pPr>
            <a:lvl6pPr marL="3599815" indent="0" algn="ctr">
              <a:buNone/>
              <a:defRPr sz="2520"/>
            </a:lvl6pPr>
            <a:lvl7pPr marL="4319905" indent="0" algn="ctr">
              <a:buNone/>
              <a:defRPr sz="2520"/>
            </a:lvl7pPr>
            <a:lvl8pPr marL="5039995" indent="0" algn="ctr">
              <a:buNone/>
              <a:defRPr sz="2520"/>
            </a:lvl8pPr>
            <a:lvl9pPr marL="5760085" indent="0" algn="ctr">
              <a:buNone/>
              <a:defRPr sz="252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2227500" y="868572"/>
            <a:ext cx="27945002" cy="875428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21250" y="407000"/>
            <a:ext cx="27945002" cy="2087501"/>
          </a:xfrm>
        </p:spPr>
        <p:txBody>
          <a:bodyPr anchor="ctr" anchorCtr="0">
            <a:normAutofit/>
          </a:bodyPr>
          <a:lstStyle>
            <a:lvl1pPr>
              <a:defRPr sz="693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21250" y="2875000"/>
            <a:ext cx="27945002" cy="6852500"/>
          </a:xfrm>
        </p:spPr>
        <p:txBody>
          <a:bodyPr>
            <a:normAutofit/>
          </a:bodyPr>
          <a:lstStyle>
            <a:lvl1pPr>
              <a:defRPr sz="441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378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31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0622" y="738783"/>
            <a:ext cx="27393115" cy="6446215"/>
          </a:xfrm>
        </p:spPr>
        <p:txBody>
          <a:bodyPr anchor="b">
            <a:normAutofit/>
          </a:bodyPr>
          <a:lstStyle>
            <a:lvl1pPr>
              <a:defRPr sz="945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10625" y="7259886"/>
            <a:ext cx="27393112" cy="1019772"/>
          </a:xfrm>
        </p:spPr>
        <p:txBody>
          <a:bodyPr>
            <a:normAutofit/>
          </a:bodyPr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2009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72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81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0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6008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21250" y="407000"/>
            <a:ext cx="27945002" cy="2087501"/>
          </a:xfrm>
        </p:spPr>
        <p:txBody>
          <a:bodyPr>
            <a:normAutofit/>
          </a:bodyPr>
          <a:lstStyle>
            <a:lvl1pPr>
              <a:defRPr sz="693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21250" y="2875000"/>
            <a:ext cx="13770001" cy="68525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441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378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31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896251" y="2875000"/>
            <a:ext cx="13770001" cy="68525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441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378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31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283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20" y="575000"/>
            <a:ext cx="27945002" cy="2087501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31720" y="2747970"/>
            <a:ext cx="13706718" cy="1297499"/>
          </a:xfrm>
        </p:spPr>
        <p:txBody>
          <a:bodyPr anchor="b">
            <a:normAutofit/>
          </a:bodyPr>
          <a:lstStyle>
            <a:lvl1pPr marL="0" indent="0">
              <a:buNone/>
              <a:defRPr sz="4410" b="0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79725" indent="0">
              <a:buNone/>
              <a:defRPr sz="2520" b="1"/>
            </a:lvl5pPr>
            <a:lvl6pPr marL="3599815" indent="0">
              <a:buNone/>
              <a:defRPr sz="2520" b="1"/>
            </a:lvl6pPr>
            <a:lvl7pPr marL="4319905" indent="0">
              <a:buNone/>
              <a:defRPr sz="2520" b="1"/>
            </a:lvl7pPr>
            <a:lvl8pPr marL="5039995" indent="0">
              <a:buNone/>
              <a:defRPr sz="2520" b="1"/>
            </a:lvl8pPr>
            <a:lvl9pPr marL="5760085" indent="0">
              <a:buNone/>
              <a:defRPr sz="252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231720" y="4119069"/>
            <a:ext cx="13706718" cy="562843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02501" y="2747970"/>
            <a:ext cx="13774221" cy="1297499"/>
          </a:xfrm>
        </p:spPr>
        <p:txBody>
          <a:bodyPr anchor="b">
            <a:normAutofit/>
          </a:bodyPr>
          <a:lstStyle>
            <a:lvl1pPr marL="0" indent="0">
              <a:buNone/>
              <a:defRPr sz="4410" b="0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79725" indent="0">
              <a:buNone/>
              <a:defRPr sz="2520" b="1"/>
            </a:lvl5pPr>
            <a:lvl6pPr marL="3599815" indent="0">
              <a:buNone/>
              <a:defRPr sz="2520" b="1"/>
            </a:lvl6pPr>
            <a:lvl7pPr marL="4319905" indent="0">
              <a:buNone/>
              <a:defRPr sz="2520" b="1"/>
            </a:lvl7pPr>
            <a:lvl8pPr marL="5039995" indent="0">
              <a:buNone/>
              <a:defRPr sz="2520" b="1"/>
            </a:lvl8pPr>
            <a:lvl9pPr marL="5760085" indent="0">
              <a:buNone/>
              <a:defRPr sz="252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02501" y="4119069"/>
            <a:ext cx="13774221" cy="562843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27500" y="4356250"/>
            <a:ext cx="27945002" cy="2087501"/>
          </a:xfrm>
        </p:spPr>
        <p:txBody>
          <a:bodyPr>
            <a:normAutofit/>
          </a:bodyPr>
          <a:lstStyle>
            <a:lvl1pPr algn="ctr">
              <a:defRPr sz="693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18718" y="200000"/>
            <a:ext cx="11068938" cy="2520000"/>
          </a:xfrm>
        </p:spPr>
        <p:txBody>
          <a:bodyPr anchor="ctr" anchorCtr="0">
            <a:normAutofit/>
          </a:bodyPr>
          <a:lstStyle>
            <a:lvl1pPr>
              <a:defRPr sz="504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13776379" y="1206857"/>
            <a:ext cx="15459560" cy="8022749"/>
          </a:xfrm>
        </p:spPr>
        <p:txBody>
          <a:bodyPr/>
          <a:lstStyle>
            <a:lvl1pPr marL="0" indent="0">
              <a:buNone/>
              <a:defRPr sz="5040"/>
            </a:lvl1pPr>
            <a:lvl2pPr marL="720090" indent="0">
              <a:buNone/>
              <a:defRPr sz="4410"/>
            </a:lvl2pPr>
            <a:lvl3pPr marL="1440180" indent="0">
              <a:buNone/>
              <a:defRPr sz="3780"/>
            </a:lvl3pPr>
            <a:lvl4pPr marL="2160270" indent="0">
              <a:buNone/>
              <a:defRPr sz="3150"/>
            </a:lvl4pPr>
            <a:lvl5pPr marL="2879725" indent="0">
              <a:buNone/>
              <a:defRPr sz="3150"/>
            </a:lvl5pPr>
            <a:lvl6pPr marL="3599815" indent="0">
              <a:buNone/>
              <a:defRPr sz="3150"/>
            </a:lvl6pPr>
            <a:lvl7pPr marL="4319905" indent="0">
              <a:buNone/>
              <a:defRPr sz="3150"/>
            </a:lvl7pPr>
            <a:lvl8pPr marL="5039995" indent="0">
              <a:buNone/>
              <a:defRPr sz="3150"/>
            </a:lvl8pPr>
            <a:lvl9pPr marL="5760085" indent="0">
              <a:buNone/>
              <a:defRPr sz="315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32218" y="3240000"/>
            <a:ext cx="11068938" cy="60025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150"/>
            </a:lvl1pPr>
            <a:lvl2pPr marL="720090" indent="0">
              <a:buNone/>
              <a:defRPr sz="2205"/>
            </a:lvl2pPr>
            <a:lvl3pPr marL="1440180" indent="0">
              <a:buNone/>
              <a:defRPr sz="1890"/>
            </a:lvl3pPr>
            <a:lvl4pPr marL="2160270" indent="0">
              <a:buNone/>
              <a:defRPr sz="1575"/>
            </a:lvl4pPr>
            <a:lvl5pPr marL="2879725" indent="0">
              <a:buNone/>
              <a:defRPr sz="1575"/>
            </a:lvl5pPr>
            <a:lvl6pPr marL="3599815" indent="0">
              <a:buNone/>
              <a:defRPr sz="1575"/>
            </a:lvl6pPr>
            <a:lvl7pPr marL="4319905" indent="0">
              <a:buNone/>
              <a:defRPr sz="1575"/>
            </a:lvl7pPr>
            <a:lvl8pPr marL="5039995" indent="0">
              <a:buNone/>
              <a:defRPr sz="1575"/>
            </a:lvl8pPr>
            <a:lvl9pPr marL="5760085" indent="0">
              <a:buNone/>
              <a:defRPr sz="1575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2024/9/2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6108374" y="575000"/>
            <a:ext cx="4064127" cy="9152500"/>
          </a:xfrm>
        </p:spPr>
        <p:txBody>
          <a:bodyPr vert="eaVert">
            <a:normAutofit/>
          </a:bodyPr>
          <a:lstStyle>
            <a:lvl1pPr>
              <a:defRPr sz="693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227500" y="575000"/>
            <a:ext cx="23598315" cy="9152500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227500" y="575000"/>
            <a:ext cx="27945002" cy="2087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27500" y="2875000"/>
            <a:ext cx="27945002" cy="68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227500" y="10009999"/>
            <a:ext cx="7290000" cy="57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2024/9/2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732501" y="10009999"/>
            <a:ext cx="10935001" cy="57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2882501" y="10009999"/>
            <a:ext cx="7290000" cy="57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1440180" rtl="0" eaLnBrk="1" latinLnBrk="0" hangingPunct="1">
        <a:lnSpc>
          <a:spcPct val="90000"/>
        </a:lnSpc>
        <a:spcBef>
          <a:spcPct val="0"/>
        </a:spcBef>
        <a:buNone/>
        <a:defRPr sz="6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144018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77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86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5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40004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2013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81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0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60085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50" y="229045"/>
            <a:ext cx="7122500" cy="1280777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U3MmUzZDEyNGU0M2I4NGE0NzFmNTEwMzMyNjIxM2U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自定义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14</cp:revision>
  <dcterms:created xsi:type="dcterms:W3CDTF">2024-08-17T04:57:00Z</dcterms:created>
  <dcterms:modified xsi:type="dcterms:W3CDTF">2024-09-02T10:59:46Z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2052-12.1.0.17857</vt:lpwstr>
  </property>
  <property fmtid="{D5CDD505-2E9C-101B-9397-08002B2CF9AE}" pid="3" name="ICV">
    <vt:lpwstr>8F58872F88C634195629C066298F6BB7_41</vt:lpwstr>
  </property>
</Properties>
</file>