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21599525" cy="12960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2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6"/>
  </p:normalViewPr>
  <p:slideViewPr>
    <p:cSldViewPr snapToGrid="0" showGuides="1">
      <p:cViewPr varScale="1">
        <p:scale>
          <a:sx n="59" d="100"/>
          <a:sy n="59" d="100"/>
        </p:scale>
        <p:origin x="896" y="208"/>
      </p:cViewPr>
      <p:guideLst>
        <p:guide orient="horz" pos="4082"/>
        <p:guide pos="68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941" y="2121058"/>
            <a:ext cx="16199644" cy="4512122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6807185"/>
            <a:ext cx="16199644" cy="3129084"/>
          </a:xfrm>
        </p:spPr>
        <p:txBody>
          <a:bodyPr/>
          <a:lstStyle>
            <a:lvl1pPr marL="0" indent="0" algn="ctr">
              <a:buNone/>
              <a:defRPr sz="4252"/>
            </a:lvl1pPr>
            <a:lvl2pPr marL="809976" indent="0" algn="ctr">
              <a:buNone/>
              <a:defRPr sz="3543"/>
            </a:lvl2pPr>
            <a:lvl3pPr marL="1619951" indent="0" algn="ctr">
              <a:buNone/>
              <a:defRPr sz="3189"/>
            </a:lvl3pPr>
            <a:lvl4pPr marL="2429927" indent="0" algn="ctr">
              <a:buNone/>
              <a:defRPr sz="2835"/>
            </a:lvl4pPr>
            <a:lvl5pPr marL="3239902" indent="0" algn="ctr">
              <a:buNone/>
              <a:defRPr sz="2835"/>
            </a:lvl5pPr>
            <a:lvl6pPr marL="4049878" indent="0" algn="ctr">
              <a:buNone/>
              <a:defRPr sz="2835"/>
            </a:lvl6pPr>
            <a:lvl7pPr marL="4859853" indent="0" algn="ctr">
              <a:buNone/>
              <a:defRPr sz="2835"/>
            </a:lvl7pPr>
            <a:lvl8pPr marL="5669829" indent="0" algn="ctr">
              <a:buNone/>
              <a:defRPr sz="2835"/>
            </a:lvl8pPr>
            <a:lvl9pPr marL="6479804" indent="0" algn="ctr">
              <a:buNone/>
              <a:defRPr sz="283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9841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280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8" y="3231089"/>
            <a:ext cx="18629590" cy="5391145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8" y="8673236"/>
            <a:ext cx="18629590" cy="2835076"/>
          </a:xfrm>
        </p:spPr>
        <p:txBody>
          <a:bodyPr/>
          <a:lstStyle>
            <a:lvl1pPr marL="0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1pPr>
            <a:lvl2pPr marL="809976" indent="0">
              <a:buNone/>
              <a:defRPr sz="3543">
                <a:solidFill>
                  <a:schemeClr val="tx1">
                    <a:tint val="82000"/>
                  </a:schemeClr>
                </a:solidFill>
              </a:defRPr>
            </a:lvl2pPr>
            <a:lvl3pPr marL="1619951" indent="0">
              <a:buNone/>
              <a:defRPr sz="3189">
                <a:solidFill>
                  <a:schemeClr val="tx1">
                    <a:tint val="82000"/>
                  </a:schemeClr>
                </a:solidFill>
              </a:defRPr>
            </a:lvl3pPr>
            <a:lvl4pPr marL="2429927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4pPr>
            <a:lvl5pPr marL="3239902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5pPr>
            <a:lvl6pPr marL="4049878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6pPr>
            <a:lvl7pPr marL="4859853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7pPr>
            <a:lvl8pPr marL="5669829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8pPr>
            <a:lvl9pPr marL="6479804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8016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3450093"/>
            <a:ext cx="9179798" cy="822322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3450093"/>
            <a:ext cx="9179798" cy="822322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722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690019"/>
            <a:ext cx="18629590" cy="25050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1" y="3177087"/>
            <a:ext cx="9137611" cy="1557041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09976" indent="0">
              <a:buNone/>
              <a:defRPr sz="3543" b="1"/>
            </a:lvl2pPr>
            <a:lvl3pPr marL="1619951" indent="0">
              <a:buNone/>
              <a:defRPr sz="3189" b="1"/>
            </a:lvl3pPr>
            <a:lvl4pPr marL="2429927" indent="0">
              <a:buNone/>
              <a:defRPr sz="2835" b="1"/>
            </a:lvl4pPr>
            <a:lvl5pPr marL="3239902" indent="0">
              <a:buNone/>
              <a:defRPr sz="2835" b="1"/>
            </a:lvl5pPr>
            <a:lvl6pPr marL="4049878" indent="0">
              <a:buNone/>
              <a:defRPr sz="2835" b="1"/>
            </a:lvl6pPr>
            <a:lvl7pPr marL="4859853" indent="0">
              <a:buNone/>
              <a:defRPr sz="2835" b="1"/>
            </a:lvl7pPr>
            <a:lvl8pPr marL="5669829" indent="0">
              <a:buNone/>
              <a:defRPr sz="2835" b="1"/>
            </a:lvl8pPr>
            <a:lvl9pPr marL="6479804" indent="0">
              <a:buNone/>
              <a:defRPr sz="28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1" y="4734128"/>
            <a:ext cx="9137611" cy="696318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0" y="3177087"/>
            <a:ext cx="9182611" cy="1557041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09976" indent="0">
              <a:buNone/>
              <a:defRPr sz="3543" b="1"/>
            </a:lvl2pPr>
            <a:lvl3pPr marL="1619951" indent="0">
              <a:buNone/>
              <a:defRPr sz="3189" b="1"/>
            </a:lvl3pPr>
            <a:lvl4pPr marL="2429927" indent="0">
              <a:buNone/>
              <a:defRPr sz="2835" b="1"/>
            </a:lvl4pPr>
            <a:lvl5pPr marL="3239902" indent="0">
              <a:buNone/>
              <a:defRPr sz="2835" b="1"/>
            </a:lvl5pPr>
            <a:lvl6pPr marL="4049878" indent="0">
              <a:buNone/>
              <a:defRPr sz="2835" b="1"/>
            </a:lvl6pPr>
            <a:lvl7pPr marL="4859853" indent="0">
              <a:buNone/>
              <a:defRPr sz="2835" b="1"/>
            </a:lvl7pPr>
            <a:lvl8pPr marL="5669829" indent="0">
              <a:buNone/>
              <a:defRPr sz="2835" b="1"/>
            </a:lvl8pPr>
            <a:lvl9pPr marL="6479804" indent="0">
              <a:buNone/>
              <a:defRPr sz="28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0" y="4734128"/>
            <a:ext cx="9182611" cy="696318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4185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468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31222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864023"/>
            <a:ext cx="6966408" cy="302408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1866051"/>
            <a:ext cx="10934760" cy="9210249"/>
          </a:xfrm>
        </p:spPr>
        <p:txBody>
          <a:bodyPr/>
          <a:lstStyle>
            <a:lvl1pPr>
              <a:defRPr sz="5669"/>
            </a:lvl1pPr>
            <a:lvl2pPr>
              <a:defRPr sz="4960"/>
            </a:lvl2pPr>
            <a:lvl3pPr>
              <a:defRPr sz="4252"/>
            </a:lvl3pPr>
            <a:lvl4pPr>
              <a:defRPr sz="3543"/>
            </a:lvl4pPr>
            <a:lvl5pPr>
              <a:defRPr sz="3543"/>
            </a:lvl5pPr>
            <a:lvl6pPr>
              <a:defRPr sz="3543"/>
            </a:lvl6pPr>
            <a:lvl7pPr>
              <a:defRPr sz="3543"/>
            </a:lvl7pPr>
            <a:lvl8pPr>
              <a:defRPr sz="3543"/>
            </a:lvl8pPr>
            <a:lvl9pPr>
              <a:defRPr sz="354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888105"/>
            <a:ext cx="6966408" cy="7203195"/>
          </a:xfrm>
        </p:spPr>
        <p:txBody>
          <a:bodyPr/>
          <a:lstStyle>
            <a:lvl1pPr marL="0" indent="0">
              <a:buNone/>
              <a:defRPr sz="2835"/>
            </a:lvl1pPr>
            <a:lvl2pPr marL="809976" indent="0">
              <a:buNone/>
              <a:defRPr sz="2480"/>
            </a:lvl2pPr>
            <a:lvl3pPr marL="1619951" indent="0">
              <a:buNone/>
              <a:defRPr sz="2126"/>
            </a:lvl3pPr>
            <a:lvl4pPr marL="2429927" indent="0">
              <a:buNone/>
              <a:defRPr sz="1772"/>
            </a:lvl4pPr>
            <a:lvl5pPr marL="3239902" indent="0">
              <a:buNone/>
              <a:defRPr sz="1772"/>
            </a:lvl5pPr>
            <a:lvl6pPr marL="4049878" indent="0">
              <a:buNone/>
              <a:defRPr sz="1772"/>
            </a:lvl6pPr>
            <a:lvl7pPr marL="4859853" indent="0">
              <a:buNone/>
              <a:defRPr sz="1772"/>
            </a:lvl7pPr>
            <a:lvl8pPr marL="5669829" indent="0">
              <a:buNone/>
              <a:defRPr sz="1772"/>
            </a:lvl8pPr>
            <a:lvl9pPr marL="6479804" indent="0">
              <a:buNone/>
              <a:defRPr sz="177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673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2" y="864023"/>
            <a:ext cx="6966408" cy="302408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1866051"/>
            <a:ext cx="10934760" cy="9210249"/>
          </a:xfrm>
        </p:spPr>
        <p:txBody>
          <a:bodyPr anchor="t"/>
          <a:lstStyle>
            <a:lvl1pPr marL="0" indent="0">
              <a:buNone/>
              <a:defRPr sz="5669"/>
            </a:lvl1pPr>
            <a:lvl2pPr marL="809976" indent="0">
              <a:buNone/>
              <a:defRPr sz="4960"/>
            </a:lvl2pPr>
            <a:lvl3pPr marL="1619951" indent="0">
              <a:buNone/>
              <a:defRPr sz="4252"/>
            </a:lvl3pPr>
            <a:lvl4pPr marL="2429927" indent="0">
              <a:buNone/>
              <a:defRPr sz="3543"/>
            </a:lvl4pPr>
            <a:lvl5pPr marL="3239902" indent="0">
              <a:buNone/>
              <a:defRPr sz="3543"/>
            </a:lvl5pPr>
            <a:lvl6pPr marL="4049878" indent="0">
              <a:buNone/>
              <a:defRPr sz="3543"/>
            </a:lvl6pPr>
            <a:lvl7pPr marL="4859853" indent="0">
              <a:buNone/>
              <a:defRPr sz="3543"/>
            </a:lvl7pPr>
            <a:lvl8pPr marL="5669829" indent="0">
              <a:buNone/>
              <a:defRPr sz="3543"/>
            </a:lvl8pPr>
            <a:lvl9pPr marL="6479804" indent="0">
              <a:buNone/>
              <a:defRPr sz="3543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2" y="3888105"/>
            <a:ext cx="6966408" cy="7203195"/>
          </a:xfrm>
        </p:spPr>
        <p:txBody>
          <a:bodyPr/>
          <a:lstStyle>
            <a:lvl1pPr marL="0" indent="0">
              <a:buNone/>
              <a:defRPr sz="2835"/>
            </a:lvl1pPr>
            <a:lvl2pPr marL="809976" indent="0">
              <a:buNone/>
              <a:defRPr sz="2480"/>
            </a:lvl2pPr>
            <a:lvl3pPr marL="1619951" indent="0">
              <a:buNone/>
              <a:defRPr sz="2126"/>
            </a:lvl3pPr>
            <a:lvl4pPr marL="2429927" indent="0">
              <a:buNone/>
              <a:defRPr sz="1772"/>
            </a:lvl4pPr>
            <a:lvl5pPr marL="3239902" indent="0">
              <a:buNone/>
              <a:defRPr sz="1772"/>
            </a:lvl5pPr>
            <a:lvl6pPr marL="4049878" indent="0">
              <a:buNone/>
              <a:defRPr sz="1772"/>
            </a:lvl6pPr>
            <a:lvl7pPr marL="4859853" indent="0">
              <a:buNone/>
              <a:defRPr sz="1772"/>
            </a:lvl7pPr>
            <a:lvl8pPr marL="5669829" indent="0">
              <a:buNone/>
              <a:defRPr sz="1772"/>
            </a:lvl8pPr>
            <a:lvl9pPr marL="6479804" indent="0">
              <a:buNone/>
              <a:defRPr sz="177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9959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3740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0" y="690018"/>
            <a:ext cx="4657398" cy="109832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7" y="690018"/>
            <a:ext cx="13702199" cy="1098329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1105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690019"/>
            <a:ext cx="18629590" cy="2505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3450093"/>
            <a:ext cx="18629590" cy="8223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2012325"/>
            <a:ext cx="4859893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C4C5A-F7DD-5C47-ABF1-EA684D7FEC89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2012325"/>
            <a:ext cx="7289840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2012325"/>
            <a:ext cx="4859893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FB443C-465E-BC49-8BB6-A75FB1CF607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644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619951" rtl="0" eaLnBrk="1" latinLnBrk="0" hangingPunct="1">
        <a:lnSpc>
          <a:spcPct val="90000"/>
        </a:lnSpc>
        <a:spcBef>
          <a:spcPct val="0"/>
        </a:spcBef>
        <a:buNone/>
        <a:defRPr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4988" indent="-404988" algn="l" defTabSz="1619951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024939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834914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644890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454865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5264841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6074816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884792" indent="-404988" algn="l" defTabSz="1619951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1pPr>
      <a:lvl2pPr marL="809976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2pPr>
      <a:lvl3pPr marL="1619951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3pPr>
      <a:lvl4pPr marL="2429927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239902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049878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4859853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5669829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479804" algn="l" defTabSz="1619951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文本&#10;&#10;AI 生成的内容可能不正确。">
            <a:extLst>
              <a:ext uri="{FF2B5EF4-FFF2-40B4-BE49-F238E27FC236}">
                <a16:creationId xmlns:a16="http://schemas.microsoft.com/office/drawing/2014/main" id="{B85EBD6C-1B1A-627E-9BE2-25A0F6BF0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511293" cy="167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27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529495-496E-0889-16A3-E77694815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7B6A569-1D2B-6F2F-143B-82E345933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31" y="147546"/>
            <a:ext cx="1549654" cy="152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09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自定义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娇娇</dc:creator>
  <cp:lastModifiedBy>娇娇</cp:lastModifiedBy>
  <cp:revision>2</cp:revision>
  <dcterms:created xsi:type="dcterms:W3CDTF">2026-08-26T09:37:44Z</dcterms:created>
  <dcterms:modified xsi:type="dcterms:W3CDTF">2026-08-27T09:41:51Z</dcterms:modified>
</cp:coreProperties>
</file>